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793" r:id="rId2"/>
    <p:sldId id="796" r:id="rId3"/>
    <p:sldId id="794" r:id="rId4"/>
    <p:sldId id="797" r:id="rId5"/>
    <p:sldId id="795" r:id="rId6"/>
    <p:sldId id="798" r:id="rId7"/>
    <p:sldId id="799" r:id="rId8"/>
    <p:sldId id="800" r:id="rId9"/>
    <p:sldId id="801" r:id="rId10"/>
    <p:sldId id="802" r:id="rId11"/>
    <p:sldId id="803" r:id="rId12"/>
    <p:sldId id="804" r:id="rId13"/>
    <p:sldId id="805" r:id="rId14"/>
    <p:sldId id="806" r:id="rId15"/>
    <p:sldId id="807" r:id="rId16"/>
    <p:sldId id="808" r:id="rId17"/>
    <p:sldId id="809" r:id="rId18"/>
    <p:sldId id="810" r:id="rId19"/>
    <p:sldId id="811" r:id="rId20"/>
    <p:sldId id="81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414"/>
    <a:srgbClr val="282F39"/>
    <a:srgbClr val="007A7D"/>
    <a:srgbClr val="CB1B4A"/>
    <a:srgbClr val="074D67"/>
    <a:srgbClr val="42AFB6"/>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90" autoAdjust="0"/>
    <p:restoredTop sz="94669" autoAdjust="0"/>
  </p:normalViewPr>
  <p:slideViewPr>
    <p:cSldViewPr snapToGrid="0">
      <p:cViewPr varScale="1">
        <p:scale>
          <a:sx n="85" d="100"/>
          <a:sy n="85" d="100"/>
        </p:scale>
        <p:origin x="168"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11/10/2022</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11/10/2022</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rot="2544626">
            <a:off x="-1990953" y="866535"/>
            <a:ext cx="13516204" cy="9002302"/>
          </a:xfrm>
          <a:prstGeom prst="rect">
            <a:avLst/>
          </a:prstGeom>
        </p:spPr>
      </p:pic>
      <p:sp>
        <p:nvSpPr>
          <p:cNvPr id="85" name="TextBox 84">
            <a:extLst>
              <a:ext uri="{FF2B5EF4-FFF2-40B4-BE49-F238E27FC236}">
                <a16:creationId xmlns:a16="http://schemas.microsoft.com/office/drawing/2014/main" id="{2B298976-C14E-424B-9ADF-CD11AEB0A21D}"/>
              </a:ext>
            </a:extLst>
          </p:cNvPr>
          <p:cNvSpPr txBox="1"/>
          <p:nvPr/>
        </p:nvSpPr>
        <p:spPr>
          <a:xfrm>
            <a:off x="1895074" y="2702721"/>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smtClean="0">
                <a:solidFill>
                  <a:srgbClr val="FFFFFF"/>
                </a:solidFill>
                <a:latin typeface="Noto Sans" panose="020B0502040504020204" pitchFamily="34"/>
                <a:ea typeface="Noto Sans" panose="020B0502040504020204" pitchFamily="34"/>
                <a:cs typeface="Noto Sans" panose="020B0502040504020204" pitchFamily="34"/>
              </a:rPr>
              <a:t>Republic of </a:t>
            </a:r>
            <a:r>
              <a:rPr kumimoji="0" lang="en-US" sz="5000" b="1" i="0" u="none" strike="noStrike" kern="1200" cap="none" spc="0" normalizeH="0" baseline="0" noProof="0" dirty="0" smtClean="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Ireland</a:t>
            </a:r>
            <a:endParaRPr kumimoji="0" lang="en-GB" sz="5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23BE9DC2-5468-4AF1-9648-5CD2FD7D5FF3}"/>
              </a:ext>
            </a:extLst>
          </p:cNvPr>
          <p:cNvSpPr txBox="1"/>
          <p:nvPr/>
        </p:nvSpPr>
        <p:spPr>
          <a:xfrm>
            <a:off x="0" y="6156343"/>
            <a:ext cx="5473290" cy="400110"/>
          </a:xfrm>
          <a:prstGeom prst="rect">
            <a:avLst/>
          </a:prstGeom>
          <a:noFill/>
        </p:spPr>
        <p:txBody>
          <a:bodyPr wrap="square" rtlCol="0">
            <a:spAutoFit/>
          </a:bodyPr>
          <a:lstStyle/>
          <a:p>
            <a:pPr lvl="0" algn="ctr">
              <a:defRPr/>
            </a:pPr>
            <a:r>
              <a:rPr lang="en-US" sz="2000" noProof="0" dirty="0" smtClean="0">
                <a:solidFill>
                  <a:srgbClr val="FFFFFF"/>
                </a:solidFill>
                <a:latin typeface="Open Sans" panose="020B0606030504020204" pitchFamily="34" charset="0"/>
              </a:rPr>
              <a:t>Project of </a:t>
            </a:r>
            <a:r>
              <a:rPr lang="en-US" sz="2000" noProof="0" dirty="0" err="1" smtClean="0">
                <a:solidFill>
                  <a:srgbClr val="FFFFFF"/>
                </a:solidFill>
                <a:latin typeface="Open Sans" panose="020B0606030504020204" pitchFamily="34" charset="0"/>
              </a:rPr>
              <a:t>Artem</a:t>
            </a:r>
            <a:r>
              <a:rPr lang="en-US" sz="2000" noProof="0" dirty="0" smtClean="0">
                <a:solidFill>
                  <a:srgbClr val="FFFFFF"/>
                </a:solidFill>
                <a:latin typeface="Open Sans" panose="020B0606030504020204" pitchFamily="34" charset="0"/>
              </a:rPr>
              <a:t> </a:t>
            </a:r>
            <a:r>
              <a:rPr lang="en-US" sz="2000" noProof="0" dirty="0" err="1" smtClean="0">
                <a:solidFill>
                  <a:srgbClr val="FFFFFF"/>
                </a:solidFill>
                <a:latin typeface="Open Sans" panose="020B0606030504020204" pitchFamily="34" charset="0"/>
              </a:rPr>
              <a:t>Verbytsky</a:t>
            </a:r>
            <a:r>
              <a:rPr lang="en-US" sz="2000" noProof="0" dirty="0" smtClean="0">
                <a:solidFill>
                  <a:srgbClr val="FFFFFF"/>
                </a:solidFill>
                <a:latin typeface="Open Sans" panose="020B0606030504020204" pitchFamily="34" charset="0"/>
              </a:rPr>
              <a:t>, IPS-11</a:t>
            </a:r>
            <a:endParaRPr kumimoji="0" lang="en-GB" sz="200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0579">
            <a:off x="8356823" y="416379"/>
            <a:ext cx="1274874" cy="1580473"/>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31558" flipH="1">
            <a:off x="9442311" y="475831"/>
            <a:ext cx="1610261" cy="1996255"/>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832990" flipH="1">
            <a:off x="10168175" y="2117458"/>
            <a:ext cx="1639335" cy="2032299"/>
          </a:xfrm>
          <a:prstGeom prst="rect">
            <a:avLst/>
          </a:prstGeom>
        </p:spPr>
      </p:pic>
    </p:spTree>
    <p:extLst>
      <p:ext uri="{BB962C8B-B14F-4D97-AF65-F5344CB8AC3E}">
        <p14:creationId xmlns:p14="http://schemas.microsoft.com/office/powerpoint/2010/main" val="4287280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4"/>
          <p:cNvSpPr/>
          <p:nvPr/>
        </p:nvSpPr>
        <p:spPr>
          <a:xfrm>
            <a:off x="4938850" y="3944787"/>
            <a:ext cx="2882537" cy="461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9</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Прямоугольник 5"/>
          <p:cNvSpPr/>
          <p:nvPr/>
        </p:nvSpPr>
        <p:spPr>
          <a:xfrm>
            <a:off x="651955" y="5138510"/>
            <a:ext cx="3659976" cy="400110"/>
          </a:xfrm>
          <a:prstGeom prst="rect">
            <a:avLst/>
          </a:prstGeom>
        </p:spPr>
        <p:txBody>
          <a:bodyPr wrap="none">
            <a:spAutoFit/>
          </a:bodyPr>
          <a:lstStyle/>
          <a:p>
            <a:pPr algn="ctr"/>
            <a:r>
              <a:rPr lang="en-US" sz="2000" dirty="0">
                <a:solidFill>
                  <a:schemeClr val="bg1"/>
                </a:solidFill>
                <a:latin typeface="Open Sans"/>
              </a:rPr>
              <a:t>The partition of Ireland in 1921</a:t>
            </a:r>
            <a:endParaRPr lang="uk-UA" sz="2000" dirty="0">
              <a:solidFill>
                <a:schemeClr val="bg1"/>
              </a:solidFill>
              <a:latin typeface="Open Sans"/>
            </a:endParaRPr>
          </a:p>
        </p:txBody>
      </p:sp>
      <p:pic>
        <p:nvPicPr>
          <p:cNvPr id="3" name="Рисунок 2"/>
          <p:cNvPicPr>
            <a:picLocks noChangeAspect="1"/>
          </p:cNvPicPr>
          <p:nvPr/>
        </p:nvPicPr>
        <p:blipFill>
          <a:blip r:embed="rId2"/>
          <a:stretch>
            <a:fillRect/>
          </a:stretch>
        </p:blipFill>
        <p:spPr>
          <a:xfrm>
            <a:off x="1053193" y="1498496"/>
            <a:ext cx="2857500" cy="3638550"/>
          </a:xfrm>
          <a:prstGeom prst="rect">
            <a:avLst/>
          </a:prstGeom>
        </p:spPr>
      </p:pic>
      <p:pic>
        <p:nvPicPr>
          <p:cNvPr id="4" name="Рисунок 3"/>
          <p:cNvPicPr>
            <a:picLocks noChangeAspect="1"/>
          </p:cNvPicPr>
          <p:nvPr/>
        </p:nvPicPr>
        <p:blipFill>
          <a:blip r:embed="rId3"/>
          <a:stretch>
            <a:fillRect/>
          </a:stretch>
        </p:blipFill>
        <p:spPr>
          <a:xfrm>
            <a:off x="4963887" y="3025217"/>
            <a:ext cx="2857500" cy="1381125"/>
          </a:xfrm>
          <a:prstGeom prst="rect">
            <a:avLst/>
          </a:prstGeom>
        </p:spPr>
      </p:pic>
      <p:pic>
        <p:nvPicPr>
          <p:cNvPr id="7" name="Рисунок 6"/>
          <p:cNvPicPr>
            <a:picLocks noChangeAspect="1"/>
          </p:cNvPicPr>
          <p:nvPr/>
        </p:nvPicPr>
        <p:blipFill>
          <a:blip r:embed="rId4"/>
          <a:stretch>
            <a:fillRect/>
          </a:stretch>
        </p:blipFill>
        <p:spPr>
          <a:xfrm>
            <a:off x="6595294" y="1498496"/>
            <a:ext cx="3286029" cy="810838"/>
          </a:xfrm>
          <a:prstGeom prst="rect">
            <a:avLst/>
          </a:prstGeom>
        </p:spPr>
      </p:pic>
      <p:pic>
        <p:nvPicPr>
          <p:cNvPr id="8" name="Рисунок 7"/>
          <p:cNvPicPr>
            <a:picLocks noChangeAspect="1"/>
          </p:cNvPicPr>
          <p:nvPr/>
        </p:nvPicPr>
        <p:blipFill>
          <a:blip r:embed="rId5"/>
          <a:stretch>
            <a:fillRect/>
          </a:stretch>
        </p:blipFill>
        <p:spPr>
          <a:xfrm>
            <a:off x="8874581" y="3759159"/>
            <a:ext cx="2971760" cy="647183"/>
          </a:xfrm>
          <a:prstGeom prst="rect">
            <a:avLst/>
          </a:prstGeom>
        </p:spPr>
      </p:pic>
      <p:sp>
        <p:nvSpPr>
          <p:cNvPr id="9" name="Стрелка вправо 8"/>
          <p:cNvSpPr/>
          <p:nvPr/>
        </p:nvSpPr>
        <p:spPr>
          <a:xfrm rot="7716159">
            <a:off x="6899256" y="2566415"/>
            <a:ext cx="896806" cy="496389"/>
          </a:xfrm>
          <a:prstGeom prst="rightArrow">
            <a:avLst/>
          </a:prstGeom>
          <a:solidFill>
            <a:schemeClr val="accent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1" name="Рисунок 10"/>
          <p:cNvPicPr>
            <a:picLocks noChangeAspect="1"/>
          </p:cNvPicPr>
          <p:nvPr/>
        </p:nvPicPr>
        <p:blipFill>
          <a:blip r:embed="rId6"/>
          <a:stretch>
            <a:fillRect/>
          </a:stretch>
        </p:blipFill>
        <p:spPr>
          <a:xfrm rot="16652036">
            <a:off x="8965964" y="2375096"/>
            <a:ext cx="719390" cy="798645"/>
          </a:xfrm>
          <a:prstGeom prst="rect">
            <a:avLst/>
          </a:prstGeom>
        </p:spPr>
      </p:pic>
    </p:spTree>
    <p:extLst>
      <p:ext uri="{BB962C8B-B14F-4D97-AF65-F5344CB8AC3E}">
        <p14:creationId xmlns:p14="http://schemas.microsoft.com/office/powerpoint/2010/main" val="3550891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10</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Рисунок 1"/>
          <p:cNvPicPr>
            <a:picLocks noChangeAspect="1"/>
          </p:cNvPicPr>
          <p:nvPr/>
        </p:nvPicPr>
        <p:blipFill>
          <a:blip r:embed="rId2"/>
          <a:stretch>
            <a:fillRect/>
          </a:stretch>
        </p:blipFill>
        <p:spPr>
          <a:xfrm>
            <a:off x="688977" y="1351039"/>
            <a:ext cx="5407023" cy="4217478"/>
          </a:xfrm>
          <a:prstGeom prst="rect">
            <a:avLst/>
          </a:prstGeom>
        </p:spPr>
      </p:pic>
      <p:sp>
        <p:nvSpPr>
          <p:cNvPr id="10" name="Прямоугольник 9"/>
          <p:cNvSpPr/>
          <p:nvPr/>
        </p:nvSpPr>
        <p:spPr>
          <a:xfrm>
            <a:off x="344488" y="5568517"/>
            <a:ext cx="6096000" cy="707886"/>
          </a:xfrm>
          <a:prstGeom prst="rect">
            <a:avLst/>
          </a:prstGeom>
        </p:spPr>
        <p:txBody>
          <a:bodyPr>
            <a:spAutoFit/>
          </a:bodyPr>
          <a:lstStyle/>
          <a:p>
            <a:pPr algn="ctr"/>
            <a:r>
              <a:rPr lang="en-US" sz="2000" dirty="0">
                <a:solidFill>
                  <a:schemeClr val="bg1"/>
                </a:solidFill>
                <a:latin typeface="Open Sans"/>
              </a:rPr>
              <a:t>Celebrations on the occasion of the declaration of independence of Ireland, Dublin, April 18, 1949</a:t>
            </a:r>
            <a:endParaRPr lang="uk-UA" sz="2000" dirty="0">
              <a:solidFill>
                <a:schemeClr val="bg1"/>
              </a:solidFill>
              <a:latin typeface="Open Sans"/>
            </a:endParaRPr>
          </a:p>
        </p:txBody>
      </p:sp>
      <p:sp>
        <p:nvSpPr>
          <p:cNvPr id="12" name="Прямоугольник 11"/>
          <p:cNvSpPr/>
          <p:nvPr/>
        </p:nvSpPr>
        <p:spPr>
          <a:xfrm>
            <a:off x="6440488" y="1566952"/>
            <a:ext cx="5373189" cy="3785652"/>
          </a:xfrm>
          <a:prstGeom prst="rect">
            <a:avLst/>
          </a:prstGeom>
        </p:spPr>
        <p:txBody>
          <a:bodyPr wrap="square">
            <a:spAutoFit/>
          </a:bodyPr>
          <a:lstStyle/>
          <a:p>
            <a:r>
              <a:rPr lang="en-US" sz="2000" dirty="0">
                <a:solidFill>
                  <a:schemeClr val="bg1"/>
                </a:solidFill>
                <a:latin typeface="Open Sans" panose="020B0606030504020204"/>
              </a:rPr>
              <a:t>On the same day, King George VI congratulated President O'Kelly by telegram: "I send you my sincere good wishes, mindful of the good neighborly ties which maintain the people of the Republic of Ireland in close association with the subjects of the United Kingdom. I gratefully remember the merits of the men and women of your country who generously aided our cause in the last war and made a notable contribution to our victories. I pray that blessings be with you today and in the future."</a:t>
            </a:r>
            <a:endParaRPr lang="uk-UA" sz="2000" dirty="0">
              <a:solidFill>
                <a:schemeClr val="bg1"/>
              </a:solidFill>
            </a:endParaRPr>
          </a:p>
        </p:txBody>
      </p:sp>
    </p:spTree>
    <p:extLst>
      <p:ext uri="{BB962C8B-B14F-4D97-AF65-F5344CB8AC3E}">
        <p14:creationId xmlns:p14="http://schemas.microsoft.com/office/powerpoint/2010/main" val="23581995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 name="Прямоугольник 3"/>
          <p:cNvSpPr/>
          <p:nvPr/>
        </p:nvSpPr>
        <p:spPr>
          <a:xfrm>
            <a:off x="2260825" y="1756167"/>
            <a:ext cx="6096000" cy="1631216"/>
          </a:xfrm>
          <a:prstGeom prst="rect">
            <a:avLst/>
          </a:prstGeom>
        </p:spPr>
        <p:txBody>
          <a:bodyPr>
            <a:spAutoFit/>
          </a:bodyPr>
          <a:lstStyle/>
          <a:p>
            <a:r>
              <a:rPr lang="en-US" sz="2000" dirty="0">
                <a:solidFill>
                  <a:schemeClr val="bg1"/>
                </a:solidFill>
                <a:latin typeface="Open Sans"/>
              </a:rPr>
              <a:t>The Irish Republican Army (IRA) is a paramilitary movement in Ireland in the 20th and 21st centuries that fought for the independence of the Republic of Ireland from Great Britain with the right to freely form its own government.</a:t>
            </a:r>
            <a:endParaRPr lang="uk-UA" sz="2000" dirty="0">
              <a:solidFill>
                <a:schemeClr val="bg1"/>
              </a:solidFill>
              <a:latin typeface="Open Sans"/>
            </a:endParaRPr>
          </a:p>
        </p:txBody>
      </p:sp>
      <p:pic>
        <p:nvPicPr>
          <p:cNvPr id="5" name="Рисунок 4"/>
          <p:cNvPicPr>
            <a:picLocks noChangeAspect="1"/>
          </p:cNvPicPr>
          <p:nvPr/>
        </p:nvPicPr>
        <p:blipFill>
          <a:blip r:embed="rId2"/>
          <a:stretch>
            <a:fillRect/>
          </a:stretch>
        </p:blipFill>
        <p:spPr>
          <a:xfrm>
            <a:off x="2260825" y="4046628"/>
            <a:ext cx="3652294" cy="2430436"/>
          </a:xfrm>
          <a:prstGeom prst="rect">
            <a:avLst/>
          </a:prstGeom>
        </p:spPr>
      </p:pic>
      <p:pic>
        <p:nvPicPr>
          <p:cNvPr id="3" name="Рисунок 2"/>
          <p:cNvPicPr>
            <a:picLocks noChangeAspect="1"/>
          </p:cNvPicPr>
          <p:nvPr/>
        </p:nvPicPr>
        <p:blipFill>
          <a:blip r:embed="rId3"/>
          <a:stretch>
            <a:fillRect/>
          </a:stretch>
        </p:blipFill>
        <p:spPr>
          <a:xfrm>
            <a:off x="5582195" y="3126378"/>
            <a:ext cx="5183341" cy="3239588"/>
          </a:xfrm>
          <a:prstGeom prst="rect">
            <a:avLst/>
          </a:prstGeom>
        </p:spPr>
      </p:pic>
    </p:spTree>
    <p:extLst>
      <p:ext uri="{BB962C8B-B14F-4D97-AF65-F5344CB8AC3E}">
        <p14:creationId xmlns:p14="http://schemas.microsoft.com/office/powerpoint/2010/main" val="1943988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Economy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uk-UA" dirty="0" smtClean="0">
                <a:solidFill>
                  <a:srgbClr val="FFFFFF"/>
                </a:solidFill>
                <a:latin typeface="Noto Sans" panose="020B0502040504020204" pitchFamily="34"/>
                <a:ea typeface="Noto Sans" panose="020B0502040504020204" pitchFamily="34"/>
                <a:cs typeface="Noto Sans" panose="020B0502040504020204" pitchFamily="34"/>
              </a:rPr>
              <a:t>2</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 name="Прямоугольник 3"/>
          <p:cNvSpPr/>
          <p:nvPr/>
        </p:nvSpPr>
        <p:spPr>
          <a:xfrm>
            <a:off x="749843" y="1245379"/>
            <a:ext cx="10491898" cy="400110"/>
          </a:xfrm>
          <a:prstGeom prst="rect">
            <a:avLst/>
          </a:prstGeom>
        </p:spPr>
        <p:txBody>
          <a:bodyPr wrap="square">
            <a:spAutoFit/>
          </a:bodyPr>
          <a:lstStyle/>
          <a:p>
            <a:r>
              <a:rPr lang="en-US" sz="2000" dirty="0">
                <a:solidFill>
                  <a:schemeClr val="bg1"/>
                </a:solidFill>
                <a:latin typeface="Open Sans"/>
              </a:rPr>
              <a:t>Companies such as Intel, Microsoft and Google have invested in </a:t>
            </a:r>
            <a:r>
              <a:rPr lang="en-US" sz="2000" dirty="0" smtClean="0">
                <a:solidFill>
                  <a:schemeClr val="bg1"/>
                </a:solidFill>
                <a:latin typeface="Open Sans"/>
              </a:rPr>
              <a:t>Ireland.</a:t>
            </a:r>
            <a:endParaRPr lang="uk-UA" sz="2000" dirty="0">
              <a:solidFill>
                <a:schemeClr val="bg1"/>
              </a:solidFill>
              <a:latin typeface="Open Sans"/>
            </a:endParaRPr>
          </a:p>
        </p:txBody>
      </p:sp>
      <p:sp>
        <p:nvSpPr>
          <p:cNvPr id="2" name="Прямоугольник 1"/>
          <p:cNvSpPr/>
          <p:nvPr/>
        </p:nvSpPr>
        <p:spPr>
          <a:xfrm>
            <a:off x="749843" y="1793946"/>
            <a:ext cx="9007929" cy="707886"/>
          </a:xfrm>
          <a:prstGeom prst="rect">
            <a:avLst/>
          </a:prstGeom>
        </p:spPr>
        <p:txBody>
          <a:bodyPr wrap="square">
            <a:spAutoFit/>
          </a:bodyPr>
          <a:lstStyle/>
          <a:p>
            <a:r>
              <a:rPr lang="en-US" sz="2000" dirty="0">
                <a:solidFill>
                  <a:schemeClr val="bg1"/>
                </a:solidFill>
                <a:latin typeface="Open Sans" panose="020B0606030504020204"/>
              </a:rPr>
              <a:t>Ireland ranks ninth among the most economically free economies in the world according to the Index of Economic </a:t>
            </a:r>
            <a:r>
              <a:rPr lang="en-US" sz="2000" dirty="0" smtClean="0">
                <a:solidFill>
                  <a:schemeClr val="bg1"/>
                </a:solidFill>
                <a:latin typeface="Open Sans" panose="020B0606030504020204"/>
              </a:rPr>
              <a:t>Freedom.</a:t>
            </a:r>
            <a:endParaRPr lang="uk-UA" sz="2000" dirty="0">
              <a:solidFill>
                <a:schemeClr val="bg1"/>
              </a:solidFill>
            </a:endParaRPr>
          </a:p>
        </p:txBody>
      </p:sp>
      <p:pic>
        <p:nvPicPr>
          <p:cNvPr id="6" name="Рисунок 5"/>
          <p:cNvPicPr>
            <a:picLocks noChangeAspect="1"/>
          </p:cNvPicPr>
          <p:nvPr/>
        </p:nvPicPr>
        <p:blipFill>
          <a:blip r:embed="rId2"/>
          <a:stretch>
            <a:fillRect/>
          </a:stretch>
        </p:blipFill>
        <p:spPr>
          <a:xfrm>
            <a:off x="749843" y="2650290"/>
            <a:ext cx="5816676" cy="3705648"/>
          </a:xfrm>
          <a:prstGeom prst="rect">
            <a:avLst/>
          </a:prstGeom>
        </p:spPr>
      </p:pic>
      <p:sp>
        <p:nvSpPr>
          <p:cNvPr id="7" name="Прямоугольник 6"/>
          <p:cNvSpPr/>
          <p:nvPr/>
        </p:nvSpPr>
        <p:spPr>
          <a:xfrm>
            <a:off x="6845843" y="2650289"/>
            <a:ext cx="5094835" cy="1938992"/>
          </a:xfrm>
          <a:prstGeom prst="rect">
            <a:avLst/>
          </a:prstGeom>
        </p:spPr>
        <p:txBody>
          <a:bodyPr wrap="square">
            <a:spAutoFit/>
          </a:bodyPr>
          <a:lstStyle/>
          <a:p>
            <a:r>
              <a:rPr lang="en-US" sz="2000" dirty="0">
                <a:solidFill>
                  <a:schemeClr val="bg1"/>
                </a:solidFill>
                <a:latin typeface="Open Sans" panose="020B0606030504020204"/>
              </a:rPr>
              <a:t>Since the early 1990s, the country has experienced unprecedented economic growth fueled by a surge in consumer spending, investment and construction, a phenomenon historically known as the "Celtic Tiger Period". </a:t>
            </a:r>
            <a:endParaRPr lang="uk-UA" sz="2000" dirty="0">
              <a:solidFill>
                <a:schemeClr val="bg1"/>
              </a:solidFill>
            </a:endParaRPr>
          </a:p>
        </p:txBody>
      </p:sp>
    </p:spTree>
    <p:extLst>
      <p:ext uri="{BB962C8B-B14F-4D97-AF65-F5344CB8AC3E}">
        <p14:creationId xmlns:p14="http://schemas.microsoft.com/office/powerpoint/2010/main" val="2615454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Language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en-US" dirty="0">
                <a:solidFill>
                  <a:srgbClr val="FFFFFF"/>
                </a:solidFill>
                <a:latin typeface="Noto Sans" panose="020B0502040504020204" pitchFamily="34"/>
                <a:ea typeface="Noto Sans" panose="020B0502040504020204" pitchFamily="34"/>
                <a:cs typeface="Noto Sans" panose="020B0502040504020204" pitchFamily="34"/>
              </a:rPr>
              <a:t>3</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6651737" y="5529832"/>
            <a:ext cx="4416195" cy="1200329"/>
          </a:xfrm>
          <a:prstGeom prst="rect">
            <a:avLst/>
          </a:prstGeom>
        </p:spPr>
        <p:txBody>
          <a:bodyPr wrap="square">
            <a:spAutoFit/>
          </a:bodyPr>
          <a:lstStyle/>
          <a:p>
            <a:pPr algn="ctr"/>
            <a:r>
              <a:rPr lang="en-US" dirty="0">
                <a:solidFill>
                  <a:schemeClr val="bg1"/>
                </a:solidFill>
                <a:latin typeface="Open Sans" panose="020B0606030504020204"/>
              </a:rPr>
              <a:t>Proportion of respondents who said </a:t>
            </a:r>
            <a:endParaRPr lang="en-US" dirty="0" smtClean="0">
              <a:solidFill>
                <a:schemeClr val="bg1"/>
              </a:solidFill>
              <a:latin typeface="Open Sans" panose="020B0606030504020204"/>
            </a:endParaRPr>
          </a:p>
          <a:p>
            <a:pPr algn="ctr"/>
            <a:r>
              <a:rPr lang="en-US" dirty="0" smtClean="0">
                <a:solidFill>
                  <a:schemeClr val="bg1"/>
                </a:solidFill>
                <a:latin typeface="Open Sans" panose="020B0606030504020204"/>
              </a:rPr>
              <a:t>they </a:t>
            </a:r>
            <a:r>
              <a:rPr lang="en-US" dirty="0">
                <a:solidFill>
                  <a:schemeClr val="bg1"/>
                </a:solidFill>
                <a:latin typeface="Open Sans" panose="020B0606030504020204"/>
              </a:rPr>
              <a:t>could speak Irish </a:t>
            </a:r>
            <a:endParaRPr lang="en-US" dirty="0" smtClean="0">
              <a:solidFill>
                <a:schemeClr val="bg1"/>
              </a:solidFill>
              <a:latin typeface="Open Sans" panose="020B0606030504020204"/>
            </a:endParaRPr>
          </a:p>
          <a:p>
            <a:pPr algn="ctr"/>
            <a:r>
              <a:rPr lang="en-US" dirty="0" smtClean="0">
                <a:solidFill>
                  <a:schemeClr val="bg1"/>
                </a:solidFill>
                <a:latin typeface="Open Sans" panose="020B0606030504020204"/>
              </a:rPr>
              <a:t>in </a:t>
            </a:r>
            <a:r>
              <a:rPr lang="en-US" dirty="0">
                <a:solidFill>
                  <a:schemeClr val="bg1"/>
                </a:solidFill>
                <a:latin typeface="Open Sans" panose="020B0606030504020204"/>
              </a:rPr>
              <a:t>the Republic of Ireland </a:t>
            </a:r>
            <a:endParaRPr lang="en-US" dirty="0" smtClean="0">
              <a:solidFill>
                <a:schemeClr val="bg1"/>
              </a:solidFill>
              <a:latin typeface="Open Sans" panose="020B0606030504020204"/>
            </a:endParaRPr>
          </a:p>
          <a:p>
            <a:pPr algn="ctr"/>
            <a:r>
              <a:rPr lang="en-US" dirty="0" smtClean="0">
                <a:solidFill>
                  <a:schemeClr val="bg1"/>
                </a:solidFill>
                <a:latin typeface="Open Sans" panose="020B0606030504020204"/>
              </a:rPr>
              <a:t>and </a:t>
            </a:r>
            <a:r>
              <a:rPr lang="en-US" dirty="0">
                <a:solidFill>
                  <a:schemeClr val="bg1"/>
                </a:solidFill>
                <a:latin typeface="Open Sans" panose="020B0606030504020204"/>
              </a:rPr>
              <a:t>Northern Ireland censuses of 2011</a:t>
            </a:r>
            <a:endParaRPr lang="uk-UA" dirty="0">
              <a:solidFill>
                <a:schemeClr val="bg1"/>
              </a:solidFill>
            </a:endParaRPr>
          </a:p>
        </p:txBody>
      </p:sp>
      <p:sp>
        <p:nvSpPr>
          <p:cNvPr id="7" name="Прямоугольник 6"/>
          <p:cNvSpPr/>
          <p:nvPr/>
        </p:nvSpPr>
        <p:spPr>
          <a:xfrm>
            <a:off x="627018" y="1500757"/>
            <a:ext cx="5991496" cy="3785652"/>
          </a:xfrm>
          <a:prstGeom prst="rect">
            <a:avLst/>
          </a:prstGeom>
        </p:spPr>
        <p:txBody>
          <a:bodyPr wrap="square">
            <a:spAutoFit/>
          </a:bodyPr>
          <a:lstStyle/>
          <a:p>
            <a:r>
              <a:rPr lang="en-US" sz="2000" dirty="0">
                <a:solidFill>
                  <a:schemeClr val="bg1"/>
                </a:solidFill>
                <a:latin typeface="Open Sans" panose="020B0606030504020204"/>
              </a:rPr>
              <a:t>Irish (Standard Irish: </a:t>
            </a:r>
            <a:r>
              <a:rPr lang="en-US" sz="2000" dirty="0" err="1">
                <a:solidFill>
                  <a:schemeClr val="bg1"/>
                </a:solidFill>
                <a:latin typeface="Open Sans" panose="020B0606030504020204"/>
              </a:rPr>
              <a:t>Gaeilge</a:t>
            </a:r>
            <a:r>
              <a:rPr lang="en-US" sz="2000" dirty="0">
                <a:solidFill>
                  <a:schemeClr val="bg1"/>
                </a:solidFill>
                <a:latin typeface="Open Sans" panose="020B0606030504020204"/>
              </a:rPr>
              <a:t>), also known as </a:t>
            </a:r>
            <a:r>
              <a:rPr lang="en-US" sz="2000" dirty="0" smtClean="0">
                <a:solidFill>
                  <a:schemeClr val="bg1"/>
                </a:solidFill>
                <a:latin typeface="Open Sans" panose="020B0606030504020204"/>
              </a:rPr>
              <a:t>Gaelic is </a:t>
            </a:r>
            <a:r>
              <a:rPr lang="en-US" sz="2000" dirty="0">
                <a:solidFill>
                  <a:schemeClr val="bg1"/>
                </a:solidFill>
                <a:latin typeface="Open Sans" panose="020B0606030504020204"/>
              </a:rPr>
              <a:t>a Goidelic language of the Insular Celtic branch of the Celtic language family, which is a part of the Indo-European language family</a:t>
            </a:r>
            <a:r>
              <a:rPr lang="en-US" sz="2000" dirty="0" smtClean="0">
                <a:solidFill>
                  <a:schemeClr val="bg1"/>
                </a:solidFill>
                <a:latin typeface="Open Sans" panose="020B0606030504020204"/>
              </a:rPr>
              <a:t>. Irish </a:t>
            </a:r>
            <a:r>
              <a:rPr lang="en-US" sz="2000" dirty="0">
                <a:solidFill>
                  <a:schemeClr val="bg1"/>
                </a:solidFill>
                <a:latin typeface="Open Sans" panose="020B0606030504020204"/>
              </a:rPr>
              <a:t>is indigenous to the island of </a:t>
            </a:r>
            <a:r>
              <a:rPr lang="en-US" sz="2000" dirty="0" err="1" smtClean="0">
                <a:solidFill>
                  <a:schemeClr val="bg1"/>
                </a:solidFill>
                <a:latin typeface="Open Sans" panose="020B0606030504020204"/>
              </a:rPr>
              <a:t>Irelandand</a:t>
            </a:r>
            <a:r>
              <a:rPr lang="en-US" sz="2000" dirty="0" smtClean="0">
                <a:solidFill>
                  <a:schemeClr val="bg1"/>
                </a:solidFill>
                <a:latin typeface="Open Sans" panose="020B0606030504020204"/>
              </a:rPr>
              <a:t> </a:t>
            </a:r>
            <a:r>
              <a:rPr lang="en-US" sz="2000" dirty="0">
                <a:solidFill>
                  <a:schemeClr val="bg1"/>
                </a:solidFill>
                <a:latin typeface="Open Sans" panose="020B0606030504020204"/>
              </a:rPr>
              <a:t>was the population's first language until the 19th century, when English gradually became dominant, particularly in the last decades of the century. Irish is still spoken as a first language in a small number of areas of certain counties such as Cork, Donegal, Galway, and Kerry, as well as smaller areas of counties Mayo, </a:t>
            </a:r>
            <a:r>
              <a:rPr lang="en-US" sz="2000" dirty="0" err="1">
                <a:solidFill>
                  <a:schemeClr val="bg1"/>
                </a:solidFill>
                <a:latin typeface="Open Sans" panose="020B0606030504020204"/>
              </a:rPr>
              <a:t>Meath</a:t>
            </a:r>
            <a:r>
              <a:rPr lang="en-US" sz="2000" dirty="0">
                <a:solidFill>
                  <a:schemeClr val="bg1"/>
                </a:solidFill>
                <a:latin typeface="Open Sans" panose="020B0606030504020204"/>
              </a:rPr>
              <a:t>, and Waterford. </a:t>
            </a:r>
            <a:endParaRPr lang="uk-UA" sz="2000" dirty="0">
              <a:solidFill>
                <a:schemeClr val="bg1"/>
              </a:solidFill>
            </a:endParaRPr>
          </a:p>
        </p:txBody>
      </p:sp>
      <p:pic>
        <p:nvPicPr>
          <p:cNvPr id="3" name="Рисунок 2"/>
          <p:cNvPicPr>
            <a:picLocks noChangeAspect="1"/>
          </p:cNvPicPr>
          <p:nvPr/>
        </p:nvPicPr>
        <p:blipFill>
          <a:blip r:embed="rId2"/>
          <a:stretch>
            <a:fillRect/>
          </a:stretch>
        </p:blipFill>
        <p:spPr>
          <a:xfrm>
            <a:off x="7288210" y="1500757"/>
            <a:ext cx="3143250" cy="4029075"/>
          </a:xfrm>
          <a:prstGeom prst="rect">
            <a:avLst/>
          </a:prstGeom>
        </p:spPr>
      </p:pic>
    </p:spTree>
    <p:extLst>
      <p:ext uri="{BB962C8B-B14F-4D97-AF65-F5344CB8AC3E}">
        <p14:creationId xmlns:p14="http://schemas.microsoft.com/office/powerpoint/2010/main" val="2675666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88120" y="3000035"/>
            <a:ext cx="2682240" cy="2682240"/>
          </a:xfrm>
          <a:prstGeom prst="rect">
            <a:avLst/>
          </a:prstGeom>
        </p:spPr>
      </p:pic>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Symbol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en-US" dirty="0">
                <a:solidFill>
                  <a:srgbClr val="FFFFFF"/>
                </a:solidFill>
                <a:latin typeface="Noto Sans" panose="020B0502040504020204" pitchFamily="34"/>
                <a:ea typeface="Noto Sans" panose="020B0502040504020204" pitchFamily="34"/>
                <a:cs typeface="Noto Sans" panose="020B0502040504020204" pitchFamily="34"/>
              </a:rPr>
              <a:t>4</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88154" y="2353704"/>
            <a:ext cx="3082172" cy="646331"/>
          </a:xfrm>
          <a:prstGeom prst="rect">
            <a:avLst/>
          </a:prstGeom>
        </p:spPr>
        <p:txBody>
          <a:bodyPr wrap="square">
            <a:spAutoFit/>
          </a:bodyPr>
          <a:lstStyle/>
          <a:p>
            <a:pPr algn="ctr"/>
            <a:r>
              <a:rPr lang="en-US" dirty="0" smtClean="0">
                <a:solidFill>
                  <a:schemeClr val="bg1"/>
                </a:solidFill>
                <a:latin typeface="Open Sans" panose="020B0606030504020204"/>
              </a:rPr>
              <a:t>The </a:t>
            </a:r>
            <a:r>
              <a:rPr lang="en-US" dirty="0" err="1" smtClean="0">
                <a:solidFill>
                  <a:schemeClr val="bg1"/>
                </a:solidFill>
                <a:latin typeface="Open Sans" panose="020B0606030504020204"/>
              </a:rPr>
              <a:t>claddagh</a:t>
            </a:r>
            <a:r>
              <a:rPr lang="en-US" dirty="0" smtClean="0">
                <a:solidFill>
                  <a:schemeClr val="bg1"/>
                </a:solidFill>
                <a:latin typeface="Open Sans" panose="020B0606030504020204"/>
              </a:rPr>
              <a:t> </a:t>
            </a:r>
          </a:p>
          <a:p>
            <a:pPr algn="ctr"/>
            <a:r>
              <a:rPr lang="en-US" dirty="0" smtClean="0">
                <a:solidFill>
                  <a:schemeClr val="bg1"/>
                </a:solidFill>
                <a:latin typeface="Open Sans" panose="020B0606030504020204"/>
              </a:rPr>
              <a:t>engagement </a:t>
            </a:r>
            <a:r>
              <a:rPr lang="en-US" dirty="0">
                <a:solidFill>
                  <a:schemeClr val="bg1"/>
                </a:solidFill>
                <a:latin typeface="Open Sans" panose="020B0606030504020204"/>
              </a:rPr>
              <a:t>ring </a:t>
            </a:r>
            <a:endParaRPr lang="uk-UA" dirty="0">
              <a:solidFill>
                <a:schemeClr val="bg1"/>
              </a:solidFill>
            </a:endParaRPr>
          </a:p>
        </p:txBody>
      </p:sp>
      <p:sp>
        <p:nvSpPr>
          <p:cNvPr id="7" name="Прямоугольник 6"/>
          <p:cNvSpPr/>
          <p:nvPr/>
        </p:nvSpPr>
        <p:spPr>
          <a:xfrm>
            <a:off x="3037263" y="1984372"/>
            <a:ext cx="1915885" cy="369332"/>
          </a:xfrm>
          <a:prstGeom prst="rect">
            <a:avLst/>
          </a:prstGeom>
        </p:spPr>
        <p:txBody>
          <a:bodyPr wrap="square">
            <a:spAutoFit/>
          </a:bodyPr>
          <a:lstStyle/>
          <a:p>
            <a:pPr algn="ctr"/>
            <a:r>
              <a:rPr lang="en-US" dirty="0">
                <a:solidFill>
                  <a:schemeClr val="bg1"/>
                </a:solidFill>
                <a:latin typeface="Open Sans" panose="020B0606030504020204"/>
              </a:rPr>
              <a:t>The Tara </a:t>
            </a:r>
            <a:r>
              <a:rPr lang="en-US" dirty="0" smtClean="0">
                <a:solidFill>
                  <a:schemeClr val="bg1"/>
                </a:solidFill>
                <a:latin typeface="Open Sans" panose="020B0606030504020204"/>
              </a:rPr>
              <a:t>brooch</a:t>
            </a:r>
            <a:endParaRPr lang="uk-UA" dirty="0">
              <a:solidFill>
                <a:schemeClr val="bg1"/>
              </a:solidFill>
            </a:endParaRPr>
          </a:p>
        </p:txBody>
      </p:sp>
      <p:sp>
        <p:nvSpPr>
          <p:cNvPr id="6" name="Прямоугольник 5"/>
          <p:cNvSpPr/>
          <p:nvPr/>
        </p:nvSpPr>
        <p:spPr>
          <a:xfrm>
            <a:off x="5385997" y="2072666"/>
            <a:ext cx="1787669" cy="369332"/>
          </a:xfrm>
          <a:prstGeom prst="rect">
            <a:avLst/>
          </a:prstGeom>
        </p:spPr>
        <p:txBody>
          <a:bodyPr wrap="none">
            <a:spAutoFit/>
          </a:bodyPr>
          <a:lstStyle/>
          <a:p>
            <a:pPr algn="ctr"/>
            <a:r>
              <a:rPr lang="en-US" dirty="0" smtClean="0">
                <a:solidFill>
                  <a:schemeClr val="bg1"/>
                </a:solidFill>
                <a:latin typeface="Open Sans" panose="020B0606030504020204"/>
              </a:rPr>
              <a:t>The leprechaun</a:t>
            </a:r>
            <a:endParaRPr lang="uk-UA" dirty="0">
              <a:solidFill>
                <a:schemeClr val="bg1"/>
              </a:solidFill>
            </a:endParaRPr>
          </a:p>
        </p:txBody>
      </p:sp>
      <p:pic>
        <p:nvPicPr>
          <p:cNvPr id="8" name="Рисунок 7"/>
          <p:cNvPicPr>
            <a:picLocks noChangeAspect="1"/>
          </p:cNvPicPr>
          <p:nvPr/>
        </p:nvPicPr>
        <p:blipFill>
          <a:blip r:embed="rId3"/>
          <a:stretch>
            <a:fillRect/>
          </a:stretch>
        </p:blipFill>
        <p:spPr>
          <a:xfrm>
            <a:off x="5258292" y="2441998"/>
            <a:ext cx="2043081" cy="3620650"/>
          </a:xfrm>
          <a:prstGeom prst="rect">
            <a:avLst/>
          </a:prstGeom>
        </p:spPr>
      </p:pic>
      <p:sp>
        <p:nvSpPr>
          <p:cNvPr id="9" name="Прямоугольник 8"/>
          <p:cNvSpPr/>
          <p:nvPr/>
        </p:nvSpPr>
        <p:spPr>
          <a:xfrm>
            <a:off x="7594467" y="1335541"/>
            <a:ext cx="1749197" cy="369332"/>
          </a:xfrm>
          <a:prstGeom prst="rect">
            <a:avLst/>
          </a:prstGeom>
        </p:spPr>
        <p:txBody>
          <a:bodyPr wrap="none">
            <a:spAutoFit/>
          </a:bodyPr>
          <a:lstStyle/>
          <a:p>
            <a:pPr algn="ctr"/>
            <a:r>
              <a:rPr lang="en-US" dirty="0">
                <a:solidFill>
                  <a:schemeClr val="bg1"/>
                </a:solidFill>
                <a:latin typeface="Open Sans" panose="020B0606030504020204"/>
              </a:rPr>
              <a:t>The Celtic harp</a:t>
            </a:r>
            <a:endParaRPr lang="uk-UA" dirty="0">
              <a:solidFill>
                <a:schemeClr val="bg1"/>
              </a:solidFill>
            </a:endParaRPr>
          </a:p>
        </p:txBody>
      </p:sp>
      <p:sp>
        <p:nvSpPr>
          <p:cNvPr id="11" name="Прямоугольник 10"/>
          <p:cNvSpPr/>
          <p:nvPr/>
        </p:nvSpPr>
        <p:spPr>
          <a:xfrm>
            <a:off x="9724251" y="2102065"/>
            <a:ext cx="1992853" cy="369332"/>
          </a:xfrm>
          <a:prstGeom prst="rect">
            <a:avLst/>
          </a:prstGeom>
        </p:spPr>
        <p:txBody>
          <a:bodyPr wrap="none">
            <a:spAutoFit/>
          </a:bodyPr>
          <a:lstStyle/>
          <a:p>
            <a:pPr algn="ctr"/>
            <a:r>
              <a:rPr lang="en-US" dirty="0">
                <a:solidFill>
                  <a:schemeClr val="bg1"/>
                </a:solidFill>
                <a:latin typeface="Open Sans" panose="020B0606030504020204"/>
              </a:rPr>
              <a:t>The Book of </a:t>
            </a:r>
            <a:r>
              <a:rPr lang="en-US" dirty="0" err="1" smtClean="0">
                <a:solidFill>
                  <a:schemeClr val="bg1"/>
                </a:solidFill>
                <a:latin typeface="Open Sans" panose="020B0606030504020204"/>
              </a:rPr>
              <a:t>Kells</a:t>
            </a:r>
            <a:endParaRPr lang="uk-UA" dirty="0">
              <a:solidFill>
                <a:schemeClr val="bg1"/>
              </a:solidFill>
            </a:endParaRPr>
          </a:p>
        </p:txBody>
      </p:sp>
      <p:pic>
        <p:nvPicPr>
          <p:cNvPr id="12" name="Рисунок 11"/>
          <p:cNvPicPr>
            <a:picLocks noChangeAspect="1"/>
          </p:cNvPicPr>
          <p:nvPr/>
        </p:nvPicPr>
        <p:blipFill>
          <a:blip r:embed="rId4"/>
          <a:stretch>
            <a:fillRect/>
          </a:stretch>
        </p:blipFill>
        <p:spPr>
          <a:xfrm>
            <a:off x="9477957" y="2471397"/>
            <a:ext cx="2485443" cy="3241018"/>
          </a:xfrm>
          <a:prstGeom prst="rect">
            <a:avLst/>
          </a:prstGeom>
        </p:spPr>
      </p:pic>
      <p:pic>
        <p:nvPicPr>
          <p:cNvPr id="10" name="Рисунок 9"/>
          <p:cNvPicPr>
            <a:picLocks noChangeAspect="1"/>
          </p:cNvPicPr>
          <p:nvPr/>
        </p:nvPicPr>
        <p:blipFill>
          <a:blip r:embed="rId5"/>
          <a:stretch>
            <a:fillRect/>
          </a:stretch>
        </p:blipFill>
        <p:spPr>
          <a:xfrm>
            <a:off x="7173666" y="1704873"/>
            <a:ext cx="2590800" cy="3562350"/>
          </a:xfrm>
          <a:prstGeom prst="rect">
            <a:avLst/>
          </a:prstGeom>
        </p:spPr>
      </p:pic>
      <p:pic>
        <p:nvPicPr>
          <p:cNvPr id="5" name="Рисунок 4"/>
          <p:cNvPicPr>
            <a:picLocks noChangeAspect="1"/>
          </p:cNvPicPr>
          <p:nvPr/>
        </p:nvPicPr>
        <p:blipFill>
          <a:blip r:embed="rId6"/>
          <a:stretch>
            <a:fillRect/>
          </a:stretch>
        </p:blipFill>
        <p:spPr>
          <a:xfrm>
            <a:off x="2614081" y="2353704"/>
            <a:ext cx="2762250" cy="2266950"/>
          </a:xfrm>
          <a:prstGeom prst="rect">
            <a:avLst/>
          </a:prstGeom>
        </p:spPr>
      </p:pic>
    </p:spTree>
    <p:extLst>
      <p:ext uri="{BB962C8B-B14F-4D97-AF65-F5344CB8AC3E}">
        <p14:creationId xmlns:p14="http://schemas.microsoft.com/office/powerpoint/2010/main" val="3009926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lvl="0" algn="ctr">
              <a:defRPr/>
            </a:pPr>
            <a:r>
              <a:rPr lang="en-US" sz="5000" dirty="0">
                <a:solidFill>
                  <a:srgbClr val="FFFFFF"/>
                </a:solidFill>
                <a:latin typeface="Noto Sans" panose="020B0502040504020204" pitchFamily="34"/>
                <a:ea typeface="Noto Sans" panose="020B0502040504020204" pitchFamily="34"/>
                <a:cs typeface="Noto Sans" panose="020B0502040504020204" pitchFamily="34"/>
              </a:rPr>
              <a:t>The main </a:t>
            </a: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holiday</a:t>
            </a:r>
            <a:r>
              <a:rPr lang="ru-RU" sz="5000" dirty="0" smtClean="0">
                <a:solidFill>
                  <a:srgbClr val="FFFFFF"/>
                </a:solidFill>
                <a:latin typeface="Noto Sans" panose="020B0502040504020204" pitchFamily="34"/>
                <a:ea typeface="Noto Sans" panose="020B0502040504020204" pitchFamily="34"/>
                <a:cs typeface="Noto Sans" panose="020B0502040504020204" pitchFamily="34"/>
              </a:rPr>
              <a:t> </a:t>
            </a: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uk-UA" dirty="0" smtClean="0">
                <a:solidFill>
                  <a:srgbClr val="FFFFFF"/>
                </a:solidFill>
                <a:latin typeface="Noto Sans" panose="020B0502040504020204" pitchFamily="34"/>
                <a:ea typeface="Noto Sans" panose="020B0502040504020204" pitchFamily="34"/>
                <a:cs typeface="Noto Sans" panose="020B0502040504020204" pitchFamily="34"/>
              </a:rPr>
              <a:t>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541171" y="1808194"/>
            <a:ext cx="5017951" cy="3477875"/>
          </a:xfrm>
          <a:prstGeom prst="rect">
            <a:avLst/>
          </a:prstGeom>
        </p:spPr>
        <p:txBody>
          <a:bodyPr wrap="square">
            <a:spAutoFit/>
          </a:bodyPr>
          <a:lstStyle/>
          <a:p>
            <a:r>
              <a:rPr lang="en-US" sz="2000" dirty="0">
                <a:solidFill>
                  <a:schemeClr val="bg1"/>
                </a:solidFill>
                <a:latin typeface="Open Sans" panose="020B0606030504020204"/>
              </a:rPr>
              <a:t>St. Patrick's Day (Irish: </a:t>
            </a:r>
            <a:r>
              <a:rPr lang="en-US" sz="2000" dirty="0" err="1">
                <a:solidFill>
                  <a:schemeClr val="bg1"/>
                </a:solidFill>
                <a:latin typeface="Open Sans" panose="020B0606030504020204"/>
              </a:rPr>
              <a:t>Lá</a:t>
            </a:r>
            <a:r>
              <a:rPr lang="en-US" sz="2000" dirty="0">
                <a:solidFill>
                  <a:schemeClr val="bg1"/>
                </a:solidFill>
                <a:latin typeface="Open Sans" panose="020B0606030504020204"/>
              </a:rPr>
              <a:t> ’le </a:t>
            </a:r>
            <a:r>
              <a:rPr lang="en-US" sz="2000" dirty="0" err="1">
                <a:solidFill>
                  <a:schemeClr val="bg1"/>
                </a:solidFill>
                <a:latin typeface="Open Sans" panose="020B0606030504020204"/>
              </a:rPr>
              <a:t>Pádraig</a:t>
            </a:r>
            <a:r>
              <a:rPr lang="en-US" sz="2000" dirty="0">
                <a:solidFill>
                  <a:schemeClr val="bg1"/>
                </a:solidFill>
                <a:latin typeface="Open Sans" panose="020B0606030504020204"/>
              </a:rPr>
              <a:t> or </a:t>
            </a:r>
            <a:r>
              <a:rPr lang="en-US" sz="2000" dirty="0" err="1">
                <a:solidFill>
                  <a:schemeClr val="bg1"/>
                </a:solidFill>
                <a:latin typeface="Open Sans" panose="020B0606030504020204"/>
              </a:rPr>
              <a:t>Lá</a:t>
            </a:r>
            <a:r>
              <a:rPr lang="en-US" sz="2000" dirty="0">
                <a:solidFill>
                  <a:schemeClr val="bg1"/>
                </a:solidFill>
                <a:latin typeface="Open Sans" panose="020B0606030504020204"/>
              </a:rPr>
              <a:t> </a:t>
            </a:r>
            <a:r>
              <a:rPr lang="en-US" sz="2000" dirty="0" err="1">
                <a:solidFill>
                  <a:schemeClr val="bg1"/>
                </a:solidFill>
                <a:latin typeface="Open Sans" panose="020B0606030504020204"/>
              </a:rPr>
              <a:t>Fhéile</a:t>
            </a:r>
            <a:r>
              <a:rPr lang="en-US" sz="2000" dirty="0">
                <a:solidFill>
                  <a:schemeClr val="bg1"/>
                </a:solidFill>
                <a:latin typeface="Open Sans" panose="020B0606030504020204"/>
              </a:rPr>
              <a:t> </a:t>
            </a:r>
            <a:r>
              <a:rPr lang="en-US" sz="2000" dirty="0" err="1">
                <a:solidFill>
                  <a:schemeClr val="bg1"/>
                </a:solidFill>
                <a:latin typeface="Open Sans" panose="020B0606030504020204"/>
              </a:rPr>
              <a:t>Pádraig</a:t>
            </a:r>
            <a:r>
              <a:rPr lang="en-US" sz="2000" dirty="0">
                <a:solidFill>
                  <a:schemeClr val="bg1"/>
                </a:solidFill>
                <a:latin typeface="Open Sans" panose="020B0606030504020204"/>
              </a:rPr>
              <a:t>) is a cultural and religious Irish national holiday, which is celebrated every year on March 17, the day of the death of the heavenly patron saint of Ireland, St. Patrick</a:t>
            </a:r>
            <a:r>
              <a:rPr lang="en-US" sz="2000" dirty="0" smtClean="0">
                <a:solidFill>
                  <a:schemeClr val="bg1"/>
                </a:solidFill>
                <a:latin typeface="Open Sans" panose="020B0606030504020204"/>
              </a:rPr>
              <a:t>.</a:t>
            </a:r>
            <a:endParaRPr lang="uk-UA" sz="2000" dirty="0" smtClean="0">
              <a:solidFill>
                <a:schemeClr val="bg1"/>
              </a:solidFill>
              <a:latin typeface="Open Sans" panose="020B0606030504020204"/>
            </a:endParaRPr>
          </a:p>
          <a:p>
            <a:endParaRPr lang="uk-UA" sz="2000" dirty="0">
              <a:solidFill>
                <a:schemeClr val="bg1"/>
              </a:solidFill>
              <a:latin typeface="Open Sans" panose="020B0606030504020204"/>
            </a:endParaRPr>
          </a:p>
          <a:p>
            <a:r>
              <a:rPr lang="en-US" sz="2000" dirty="0">
                <a:solidFill>
                  <a:schemeClr val="bg1"/>
                </a:solidFill>
                <a:latin typeface="Open Sans" panose="020B0606030504020204"/>
              </a:rPr>
              <a:t>Celebrations on St. Patrick's Day usually include parades and festivals, performing </a:t>
            </a:r>
            <a:r>
              <a:rPr lang="en-US" sz="2000" dirty="0" err="1">
                <a:solidFill>
                  <a:schemeClr val="bg1"/>
                </a:solidFill>
                <a:latin typeface="Open Sans" panose="020B0606030504020204"/>
              </a:rPr>
              <a:t>keili</a:t>
            </a:r>
            <a:r>
              <a:rPr lang="en-US" sz="2000" dirty="0">
                <a:solidFill>
                  <a:schemeClr val="bg1"/>
                </a:solidFill>
                <a:latin typeface="Open Sans" panose="020B0606030504020204"/>
              </a:rPr>
              <a:t> dances and wearing green clothes and decorating them with shamrocks</a:t>
            </a:r>
            <a:r>
              <a:rPr lang="en-US" sz="2000" dirty="0" smtClean="0">
                <a:solidFill>
                  <a:schemeClr val="bg1"/>
                </a:solidFill>
                <a:latin typeface="Open Sans" panose="020B0606030504020204"/>
              </a:rPr>
              <a:t>.</a:t>
            </a:r>
            <a:endParaRPr lang="en-US" sz="2000" dirty="0">
              <a:solidFill>
                <a:schemeClr val="bg1"/>
              </a:solidFill>
              <a:latin typeface="Open Sans" panose="020B0606030504020204"/>
            </a:endParaRPr>
          </a:p>
        </p:txBody>
      </p:sp>
      <p:sp>
        <p:nvSpPr>
          <p:cNvPr id="7" name="Прямоугольник 6"/>
          <p:cNvSpPr/>
          <p:nvPr/>
        </p:nvSpPr>
        <p:spPr>
          <a:xfrm>
            <a:off x="353425" y="4092092"/>
            <a:ext cx="5205697" cy="707886"/>
          </a:xfrm>
          <a:prstGeom prst="rect">
            <a:avLst/>
          </a:prstGeom>
        </p:spPr>
        <p:txBody>
          <a:bodyPr wrap="square">
            <a:spAutoFit/>
          </a:bodyPr>
          <a:lstStyle/>
          <a:p>
            <a:endParaRPr lang="uk-UA" sz="2000" dirty="0" smtClean="0">
              <a:solidFill>
                <a:schemeClr val="bg1"/>
              </a:solidFill>
              <a:latin typeface="Open Sans" panose="020B0606030504020204"/>
            </a:endParaRPr>
          </a:p>
          <a:p>
            <a:endParaRPr lang="uk-UA" sz="2000" dirty="0">
              <a:solidFill>
                <a:schemeClr val="bg1"/>
              </a:solidFill>
            </a:endParaRPr>
          </a:p>
        </p:txBody>
      </p:sp>
      <p:pic>
        <p:nvPicPr>
          <p:cNvPr id="3" name="Рисунок 2"/>
          <p:cNvPicPr>
            <a:picLocks noChangeAspect="1"/>
          </p:cNvPicPr>
          <p:nvPr/>
        </p:nvPicPr>
        <p:blipFill>
          <a:blip r:embed="rId2"/>
          <a:stretch>
            <a:fillRect/>
          </a:stretch>
        </p:blipFill>
        <p:spPr>
          <a:xfrm>
            <a:off x="5959805" y="1808194"/>
            <a:ext cx="5778036" cy="3183816"/>
          </a:xfrm>
          <a:prstGeom prst="rect">
            <a:avLst/>
          </a:prstGeom>
        </p:spPr>
      </p:pic>
    </p:spTree>
    <p:extLst>
      <p:ext uri="{BB962C8B-B14F-4D97-AF65-F5344CB8AC3E}">
        <p14:creationId xmlns:p14="http://schemas.microsoft.com/office/powerpoint/2010/main" val="592180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2"/>
          <a:stretch>
            <a:fillRect/>
          </a:stretch>
        </p:blipFill>
        <p:spPr>
          <a:xfrm>
            <a:off x="7000236" y="1900609"/>
            <a:ext cx="3983330" cy="2091248"/>
          </a:xfrm>
          <a:prstGeom prst="rect">
            <a:avLst/>
          </a:prstGeom>
        </p:spPr>
      </p:pic>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1631216"/>
          </a:xfrm>
          <a:prstGeom prst="rect">
            <a:avLst/>
          </a:prstGeom>
          <a:noFill/>
        </p:spPr>
        <p:txBody>
          <a:bodyPr wrap="square" rtlCol="0">
            <a:spAutoFit/>
          </a:bodyPr>
          <a:lstStyle/>
          <a:p>
            <a:pPr lvl="0" algn="ctr">
              <a:defRPr/>
            </a:pPr>
            <a:r>
              <a:rPr lang="en-US" sz="5000" dirty="0">
                <a:solidFill>
                  <a:srgbClr val="FFFFFF"/>
                </a:solidFill>
                <a:latin typeface="Noto Sans" panose="020B0502040504020204" pitchFamily="34"/>
                <a:ea typeface="Noto Sans" panose="020B0502040504020204" pitchFamily="34"/>
                <a:cs typeface="Noto Sans" panose="020B0502040504020204" pitchFamily="34"/>
              </a:rPr>
              <a:t>The </a:t>
            </a: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most popular sports</a:t>
            </a:r>
          </a:p>
          <a:p>
            <a:pPr lvl="0" algn="ctr">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in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en-US"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2604450" y="1585716"/>
            <a:ext cx="1696932" cy="369332"/>
          </a:xfrm>
          <a:prstGeom prst="rect">
            <a:avLst/>
          </a:prstGeom>
        </p:spPr>
        <p:txBody>
          <a:bodyPr wrap="square">
            <a:spAutoFit/>
          </a:bodyPr>
          <a:lstStyle/>
          <a:p>
            <a:pPr algn="ctr"/>
            <a:r>
              <a:rPr lang="en-US" dirty="0">
                <a:solidFill>
                  <a:schemeClr val="bg1"/>
                </a:solidFill>
                <a:latin typeface="Open Sans" panose="020B0606030504020204"/>
              </a:rPr>
              <a:t>Gaelic football</a:t>
            </a:r>
          </a:p>
        </p:txBody>
      </p:sp>
      <p:sp>
        <p:nvSpPr>
          <p:cNvPr id="7" name="Прямоугольник 6"/>
          <p:cNvSpPr/>
          <p:nvPr/>
        </p:nvSpPr>
        <p:spPr>
          <a:xfrm>
            <a:off x="353425" y="4092092"/>
            <a:ext cx="5205697" cy="707886"/>
          </a:xfrm>
          <a:prstGeom prst="rect">
            <a:avLst/>
          </a:prstGeom>
        </p:spPr>
        <p:txBody>
          <a:bodyPr wrap="square">
            <a:spAutoFit/>
          </a:bodyPr>
          <a:lstStyle/>
          <a:p>
            <a:endParaRPr lang="uk-UA" sz="2000" dirty="0" smtClean="0">
              <a:solidFill>
                <a:schemeClr val="bg1"/>
              </a:solidFill>
              <a:latin typeface="Open Sans" panose="020B0606030504020204"/>
            </a:endParaRPr>
          </a:p>
          <a:p>
            <a:endParaRPr lang="uk-UA" sz="2000" dirty="0">
              <a:solidFill>
                <a:schemeClr val="bg1"/>
              </a:solidFill>
            </a:endParaRPr>
          </a:p>
        </p:txBody>
      </p:sp>
      <p:pic>
        <p:nvPicPr>
          <p:cNvPr id="4" name="Рисунок 3"/>
          <p:cNvPicPr>
            <a:picLocks noChangeAspect="1"/>
          </p:cNvPicPr>
          <p:nvPr/>
        </p:nvPicPr>
        <p:blipFill>
          <a:blip r:embed="rId3"/>
          <a:stretch>
            <a:fillRect/>
          </a:stretch>
        </p:blipFill>
        <p:spPr>
          <a:xfrm>
            <a:off x="1709089" y="1955048"/>
            <a:ext cx="3487655" cy="2323557"/>
          </a:xfrm>
          <a:prstGeom prst="rect">
            <a:avLst/>
          </a:prstGeom>
        </p:spPr>
      </p:pic>
      <p:pic>
        <p:nvPicPr>
          <p:cNvPr id="5" name="Рисунок 4"/>
          <p:cNvPicPr>
            <a:picLocks noChangeAspect="1"/>
          </p:cNvPicPr>
          <p:nvPr/>
        </p:nvPicPr>
        <p:blipFill>
          <a:blip r:embed="rId4"/>
          <a:stretch>
            <a:fillRect/>
          </a:stretch>
        </p:blipFill>
        <p:spPr>
          <a:xfrm>
            <a:off x="4467405" y="3391529"/>
            <a:ext cx="2857500" cy="2295525"/>
          </a:xfrm>
          <a:prstGeom prst="rect">
            <a:avLst/>
          </a:prstGeom>
        </p:spPr>
      </p:pic>
      <p:sp>
        <p:nvSpPr>
          <p:cNvPr id="6" name="Прямоугольник 5"/>
          <p:cNvSpPr/>
          <p:nvPr/>
        </p:nvSpPr>
        <p:spPr>
          <a:xfrm>
            <a:off x="5438337" y="3020350"/>
            <a:ext cx="915635" cy="369332"/>
          </a:xfrm>
          <a:prstGeom prst="rect">
            <a:avLst/>
          </a:prstGeom>
        </p:spPr>
        <p:txBody>
          <a:bodyPr wrap="none">
            <a:spAutoFit/>
          </a:bodyPr>
          <a:lstStyle/>
          <a:p>
            <a:pPr algn="ctr"/>
            <a:r>
              <a:rPr lang="en-US" dirty="0">
                <a:solidFill>
                  <a:schemeClr val="bg1"/>
                </a:solidFill>
                <a:latin typeface="Open Sans" panose="020B0606030504020204"/>
              </a:rPr>
              <a:t>Hurling</a:t>
            </a:r>
            <a:endParaRPr lang="uk-UA" dirty="0">
              <a:solidFill>
                <a:schemeClr val="bg1"/>
              </a:solidFill>
            </a:endParaRPr>
          </a:p>
        </p:txBody>
      </p:sp>
      <p:sp>
        <p:nvSpPr>
          <p:cNvPr id="9" name="Прямоугольник 8"/>
          <p:cNvSpPr/>
          <p:nvPr/>
        </p:nvSpPr>
        <p:spPr>
          <a:xfrm>
            <a:off x="7660550" y="4169959"/>
            <a:ext cx="1659429" cy="369332"/>
          </a:xfrm>
          <a:prstGeom prst="rect">
            <a:avLst/>
          </a:prstGeom>
        </p:spPr>
        <p:txBody>
          <a:bodyPr wrap="none">
            <a:spAutoFit/>
          </a:bodyPr>
          <a:lstStyle/>
          <a:p>
            <a:pPr algn="ctr"/>
            <a:r>
              <a:rPr lang="en-US" dirty="0" smtClean="0">
                <a:solidFill>
                  <a:schemeClr val="bg1"/>
                </a:solidFill>
                <a:latin typeface="Open Sans" panose="020B0606030504020204"/>
              </a:rPr>
              <a:t>Rugby </a:t>
            </a:r>
            <a:r>
              <a:rPr lang="en-US" dirty="0">
                <a:solidFill>
                  <a:schemeClr val="bg1"/>
                </a:solidFill>
                <a:latin typeface="Open Sans" panose="020B0606030504020204"/>
              </a:rPr>
              <a:t>football</a:t>
            </a:r>
            <a:endParaRPr lang="uk-UA" dirty="0">
              <a:solidFill>
                <a:schemeClr val="bg1"/>
              </a:solidFill>
            </a:endParaRPr>
          </a:p>
        </p:txBody>
      </p:sp>
      <p:pic>
        <p:nvPicPr>
          <p:cNvPr id="10" name="Рисунок 9"/>
          <p:cNvPicPr>
            <a:picLocks noChangeAspect="1"/>
          </p:cNvPicPr>
          <p:nvPr/>
        </p:nvPicPr>
        <p:blipFill>
          <a:blip r:embed="rId5"/>
          <a:stretch>
            <a:fillRect/>
          </a:stretch>
        </p:blipFill>
        <p:spPr>
          <a:xfrm>
            <a:off x="7202383" y="4539291"/>
            <a:ext cx="2575765" cy="2094956"/>
          </a:xfrm>
          <a:prstGeom prst="rect">
            <a:avLst/>
          </a:prstGeom>
        </p:spPr>
      </p:pic>
      <p:sp>
        <p:nvSpPr>
          <p:cNvPr id="12" name="TextBox 11"/>
          <p:cNvSpPr txBox="1"/>
          <p:nvPr/>
        </p:nvSpPr>
        <p:spPr>
          <a:xfrm>
            <a:off x="8518823" y="1531277"/>
            <a:ext cx="946156" cy="369332"/>
          </a:xfrm>
          <a:prstGeom prst="rect">
            <a:avLst/>
          </a:prstGeom>
          <a:noFill/>
        </p:spPr>
        <p:txBody>
          <a:bodyPr wrap="none" rtlCol="0">
            <a:spAutoFit/>
          </a:bodyPr>
          <a:lstStyle/>
          <a:p>
            <a:r>
              <a:rPr lang="en-US" dirty="0" smtClean="0">
                <a:solidFill>
                  <a:schemeClr val="bg1"/>
                </a:solidFill>
              </a:rPr>
              <a:t>Football</a:t>
            </a:r>
            <a:endParaRPr lang="uk-UA" dirty="0">
              <a:solidFill>
                <a:schemeClr val="bg1"/>
              </a:solidFill>
            </a:endParaRPr>
          </a:p>
        </p:txBody>
      </p:sp>
    </p:spTree>
    <p:extLst>
      <p:ext uri="{BB962C8B-B14F-4D97-AF65-F5344CB8AC3E}">
        <p14:creationId xmlns:p14="http://schemas.microsoft.com/office/powerpoint/2010/main" val="1560072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Рисунок 12"/>
          <p:cNvPicPr>
            <a:picLocks noChangeAspect="1"/>
          </p:cNvPicPr>
          <p:nvPr/>
        </p:nvPicPr>
        <p:blipFill>
          <a:blip r:embed="rId2"/>
          <a:stretch>
            <a:fillRect/>
          </a:stretch>
        </p:blipFill>
        <p:spPr>
          <a:xfrm>
            <a:off x="6061315" y="1602701"/>
            <a:ext cx="3143250" cy="2362200"/>
          </a:xfrm>
          <a:prstGeom prst="rect">
            <a:avLst/>
          </a:prstGeom>
        </p:spPr>
      </p:pic>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lvl="0" algn="ctr">
              <a:defRPr/>
            </a:pPr>
            <a:r>
              <a:rPr lang="en-US" sz="5000" dirty="0">
                <a:solidFill>
                  <a:srgbClr val="FFFFFF"/>
                </a:solidFill>
                <a:latin typeface="Noto Sans" panose="020B0502040504020204" pitchFamily="34"/>
                <a:ea typeface="Noto Sans" panose="020B0502040504020204" pitchFamily="34"/>
                <a:cs typeface="Noto Sans" panose="020B0502040504020204" pitchFamily="34"/>
              </a:rPr>
              <a:t>Irish cuisine</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en-US"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2084462" y="1396455"/>
            <a:ext cx="1183779" cy="369332"/>
          </a:xfrm>
          <a:prstGeom prst="rect">
            <a:avLst/>
          </a:prstGeom>
        </p:spPr>
        <p:txBody>
          <a:bodyPr wrap="square">
            <a:spAutoFit/>
          </a:bodyPr>
          <a:lstStyle/>
          <a:p>
            <a:pPr algn="ctr"/>
            <a:r>
              <a:rPr lang="en-US" dirty="0">
                <a:solidFill>
                  <a:schemeClr val="bg1"/>
                </a:solidFill>
                <a:latin typeface="Open Sans" panose="020B0606030504020204"/>
              </a:rPr>
              <a:t>Irish stew</a:t>
            </a:r>
          </a:p>
        </p:txBody>
      </p:sp>
      <p:sp>
        <p:nvSpPr>
          <p:cNvPr id="7" name="Прямоугольник 6"/>
          <p:cNvSpPr/>
          <p:nvPr/>
        </p:nvSpPr>
        <p:spPr>
          <a:xfrm>
            <a:off x="353425" y="4092092"/>
            <a:ext cx="5205697" cy="707886"/>
          </a:xfrm>
          <a:prstGeom prst="rect">
            <a:avLst/>
          </a:prstGeom>
        </p:spPr>
        <p:txBody>
          <a:bodyPr wrap="square">
            <a:spAutoFit/>
          </a:bodyPr>
          <a:lstStyle/>
          <a:p>
            <a:endParaRPr lang="uk-UA" sz="2000" dirty="0" smtClean="0">
              <a:solidFill>
                <a:schemeClr val="bg1"/>
              </a:solidFill>
              <a:latin typeface="Open Sans" panose="020B0606030504020204"/>
            </a:endParaRPr>
          </a:p>
          <a:p>
            <a:endParaRPr lang="uk-UA" sz="2000" dirty="0">
              <a:solidFill>
                <a:schemeClr val="bg1"/>
              </a:solidFill>
            </a:endParaRPr>
          </a:p>
        </p:txBody>
      </p:sp>
      <p:sp>
        <p:nvSpPr>
          <p:cNvPr id="6" name="Прямоугольник 5"/>
          <p:cNvSpPr/>
          <p:nvPr/>
        </p:nvSpPr>
        <p:spPr>
          <a:xfrm>
            <a:off x="4967694" y="2997563"/>
            <a:ext cx="928459" cy="369332"/>
          </a:xfrm>
          <a:prstGeom prst="rect">
            <a:avLst/>
          </a:prstGeom>
        </p:spPr>
        <p:txBody>
          <a:bodyPr wrap="none">
            <a:spAutoFit/>
          </a:bodyPr>
          <a:lstStyle/>
          <a:p>
            <a:pPr algn="ctr"/>
            <a:r>
              <a:rPr lang="en-US" dirty="0" smtClean="0">
                <a:solidFill>
                  <a:schemeClr val="bg1"/>
                </a:solidFill>
                <a:latin typeface="Open Sans" panose="020B0606030504020204"/>
              </a:rPr>
              <a:t>Champ</a:t>
            </a:r>
            <a:endParaRPr lang="uk-UA" dirty="0">
              <a:solidFill>
                <a:schemeClr val="bg1"/>
              </a:solidFill>
            </a:endParaRPr>
          </a:p>
        </p:txBody>
      </p:sp>
      <p:sp>
        <p:nvSpPr>
          <p:cNvPr id="9" name="Прямоугольник 8"/>
          <p:cNvSpPr/>
          <p:nvPr/>
        </p:nvSpPr>
        <p:spPr>
          <a:xfrm>
            <a:off x="9424142" y="3121938"/>
            <a:ext cx="1146468" cy="369332"/>
          </a:xfrm>
          <a:prstGeom prst="rect">
            <a:avLst/>
          </a:prstGeom>
        </p:spPr>
        <p:txBody>
          <a:bodyPr wrap="none">
            <a:spAutoFit/>
          </a:bodyPr>
          <a:lstStyle/>
          <a:p>
            <a:pPr algn="ctr"/>
            <a:r>
              <a:rPr lang="en-US" dirty="0" smtClean="0">
                <a:solidFill>
                  <a:schemeClr val="bg1"/>
                </a:solidFill>
                <a:latin typeface="Open Sans" panose="020B0606030504020204"/>
              </a:rPr>
              <a:t>Irish beer</a:t>
            </a:r>
            <a:endParaRPr lang="uk-UA" dirty="0">
              <a:solidFill>
                <a:schemeClr val="bg1"/>
              </a:solidFill>
            </a:endParaRPr>
          </a:p>
        </p:txBody>
      </p:sp>
      <p:sp>
        <p:nvSpPr>
          <p:cNvPr id="12" name="TextBox 11"/>
          <p:cNvSpPr txBox="1"/>
          <p:nvPr/>
        </p:nvSpPr>
        <p:spPr>
          <a:xfrm>
            <a:off x="7022196" y="1233369"/>
            <a:ext cx="1221488" cy="369332"/>
          </a:xfrm>
          <a:prstGeom prst="rect">
            <a:avLst/>
          </a:prstGeom>
          <a:noFill/>
        </p:spPr>
        <p:txBody>
          <a:bodyPr wrap="none" rtlCol="0">
            <a:spAutoFit/>
          </a:bodyPr>
          <a:lstStyle/>
          <a:p>
            <a:r>
              <a:rPr lang="en-US" dirty="0">
                <a:solidFill>
                  <a:schemeClr val="bg1"/>
                </a:solidFill>
              </a:rPr>
              <a:t>Irish coffee</a:t>
            </a:r>
            <a:endParaRPr lang="uk-UA" dirty="0">
              <a:solidFill>
                <a:schemeClr val="bg1"/>
              </a:solidFill>
            </a:endParaRPr>
          </a:p>
        </p:txBody>
      </p:sp>
      <p:pic>
        <p:nvPicPr>
          <p:cNvPr id="3" name="Рисунок 2"/>
          <p:cNvPicPr>
            <a:picLocks noChangeAspect="1"/>
          </p:cNvPicPr>
          <p:nvPr/>
        </p:nvPicPr>
        <p:blipFill>
          <a:blip r:embed="rId3"/>
          <a:stretch>
            <a:fillRect/>
          </a:stretch>
        </p:blipFill>
        <p:spPr>
          <a:xfrm>
            <a:off x="835393" y="1765787"/>
            <a:ext cx="3681919" cy="2036028"/>
          </a:xfrm>
          <a:prstGeom prst="rect">
            <a:avLst/>
          </a:prstGeom>
        </p:spPr>
      </p:pic>
      <p:pic>
        <p:nvPicPr>
          <p:cNvPr id="8" name="Рисунок 7"/>
          <p:cNvPicPr>
            <a:picLocks noChangeAspect="1"/>
          </p:cNvPicPr>
          <p:nvPr/>
        </p:nvPicPr>
        <p:blipFill>
          <a:blip r:embed="rId4"/>
          <a:stretch>
            <a:fillRect/>
          </a:stretch>
        </p:blipFill>
        <p:spPr>
          <a:xfrm>
            <a:off x="4140169" y="3366895"/>
            <a:ext cx="2583511" cy="1941548"/>
          </a:xfrm>
          <a:prstGeom prst="rect">
            <a:avLst/>
          </a:prstGeom>
        </p:spPr>
      </p:pic>
      <p:pic>
        <p:nvPicPr>
          <p:cNvPr id="14" name="Рисунок 13"/>
          <p:cNvPicPr>
            <a:picLocks noChangeAspect="1"/>
          </p:cNvPicPr>
          <p:nvPr/>
        </p:nvPicPr>
        <p:blipFill>
          <a:blip r:embed="rId5"/>
          <a:stretch>
            <a:fillRect/>
          </a:stretch>
        </p:blipFill>
        <p:spPr>
          <a:xfrm>
            <a:off x="8644826" y="3491270"/>
            <a:ext cx="2705100" cy="1685925"/>
          </a:xfrm>
          <a:prstGeom prst="rect">
            <a:avLst/>
          </a:prstGeom>
        </p:spPr>
      </p:pic>
    </p:spTree>
    <p:extLst>
      <p:ext uri="{BB962C8B-B14F-4D97-AF65-F5344CB8AC3E}">
        <p14:creationId xmlns:p14="http://schemas.microsoft.com/office/powerpoint/2010/main" val="2467766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lvl="0" algn="ctr">
              <a:defRPr/>
            </a:pPr>
            <a:r>
              <a:rPr lang="en-US" sz="5000" dirty="0">
                <a:solidFill>
                  <a:srgbClr val="FFFFFF"/>
                </a:solidFill>
                <a:latin typeface="Noto Sans" panose="020B0502040504020204" pitchFamily="34"/>
                <a:ea typeface="Noto Sans" panose="020B0502040504020204" pitchFamily="34"/>
                <a:cs typeface="Noto Sans" panose="020B0502040504020204" pitchFamily="34"/>
              </a:rPr>
              <a:t>Irish-Ukrainian relations</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solidFill>
                  <a:srgbClr val="FFFFFF"/>
                </a:solidFill>
                <a:latin typeface="Noto Sans" panose="020B0502040504020204" pitchFamily="34"/>
                <a:ea typeface="Noto Sans" panose="020B0502040504020204" pitchFamily="34"/>
                <a:cs typeface="Noto Sans" panose="020B0502040504020204" pitchFamily="34"/>
              </a:rPr>
              <a:t>1</a:t>
            </a:r>
            <a:r>
              <a:rPr lang="uk-UA" dirty="0" smtClean="0">
                <a:solidFill>
                  <a:srgbClr val="FFFFFF"/>
                </a:solidFill>
                <a:latin typeface="Noto Sans" panose="020B0502040504020204" pitchFamily="34"/>
                <a:ea typeface="Noto Sans" panose="020B0502040504020204" pitchFamily="34"/>
                <a:cs typeface="Noto Sans" panose="020B0502040504020204" pitchFamily="34"/>
              </a:rPr>
              <a:t>8</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 name="Прямоугольник 1"/>
          <p:cNvSpPr/>
          <p:nvPr/>
        </p:nvSpPr>
        <p:spPr>
          <a:xfrm>
            <a:off x="1231060" y="2100738"/>
            <a:ext cx="9952028" cy="2862322"/>
          </a:xfrm>
          <a:prstGeom prst="rect">
            <a:avLst/>
          </a:prstGeom>
        </p:spPr>
        <p:txBody>
          <a:bodyPr wrap="square">
            <a:spAutoFit/>
          </a:bodyPr>
          <a:lstStyle/>
          <a:p>
            <a:pPr algn="ctr"/>
            <a:r>
              <a:rPr lang="en-US" sz="2000" dirty="0">
                <a:solidFill>
                  <a:schemeClr val="bg1"/>
                </a:solidFill>
                <a:latin typeface="Open Sans" panose="020B0606030504020204"/>
              </a:rPr>
              <a:t>Ireland recognized Ukraine on December 31, 1991, diplomatic relations between the countries were established on April 1, 1992. Honorary consulates have been operating in Ukraine and Ireland since 2000, a Ukrainian embassy has been operating in Ireland since 2003, and an Irish embassy in Ukraine since 2021</a:t>
            </a:r>
            <a:r>
              <a:rPr lang="en-US" sz="2000" dirty="0" smtClean="0">
                <a:solidFill>
                  <a:schemeClr val="bg1"/>
                </a:solidFill>
                <a:latin typeface="Open Sans" panose="020B0606030504020204"/>
              </a:rPr>
              <a:t>.</a:t>
            </a:r>
            <a:endParaRPr lang="uk-UA" sz="2000" dirty="0" smtClean="0">
              <a:solidFill>
                <a:schemeClr val="bg1"/>
              </a:solidFill>
              <a:latin typeface="Open Sans" panose="020B0606030504020204"/>
            </a:endParaRPr>
          </a:p>
          <a:p>
            <a:pPr algn="ctr"/>
            <a:endParaRPr lang="uk-UA" sz="2000" dirty="0">
              <a:solidFill>
                <a:schemeClr val="bg1"/>
              </a:solidFill>
              <a:latin typeface="Open Sans" panose="020B0606030504020204"/>
            </a:endParaRPr>
          </a:p>
          <a:p>
            <a:pPr algn="ctr"/>
            <a:r>
              <a:rPr lang="en-US" sz="2000" dirty="0">
                <a:solidFill>
                  <a:schemeClr val="bg1"/>
                </a:solidFill>
                <a:latin typeface="Open Sans" panose="020B0606030504020204"/>
              </a:rPr>
              <a:t>"I am grateful for understanding and for our relations, for a new page of relations. I believe that since the full-scale invasion of the </a:t>
            </a:r>
            <a:r>
              <a:rPr lang="en-US" sz="2000" dirty="0" err="1">
                <a:solidFill>
                  <a:schemeClr val="bg1"/>
                </a:solidFill>
                <a:latin typeface="Open Sans" panose="020B0606030504020204"/>
              </a:rPr>
              <a:t>r</a:t>
            </a:r>
            <a:r>
              <a:rPr lang="en-US" sz="2000" dirty="0" err="1" smtClean="0">
                <a:solidFill>
                  <a:schemeClr val="bg1"/>
                </a:solidFill>
                <a:latin typeface="Open Sans" panose="020B0606030504020204"/>
              </a:rPr>
              <a:t>ussian</a:t>
            </a:r>
            <a:r>
              <a:rPr lang="en-US" sz="2000" dirty="0" smtClean="0">
                <a:solidFill>
                  <a:schemeClr val="bg1"/>
                </a:solidFill>
                <a:latin typeface="Open Sans" panose="020B0606030504020204"/>
              </a:rPr>
              <a:t> </a:t>
            </a:r>
            <a:r>
              <a:rPr lang="en-US" sz="2000" dirty="0">
                <a:solidFill>
                  <a:schemeClr val="bg1"/>
                </a:solidFill>
                <a:latin typeface="Open Sans" panose="020B0606030504020204"/>
              </a:rPr>
              <a:t>f</a:t>
            </a:r>
            <a:r>
              <a:rPr lang="en-US" sz="2000" dirty="0" smtClean="0">
                <a:solidFill>
                  <a:schemeClr val="bg1"/>
                </a:solidFill>
                <a:latin typeface="Open Sans" panose="020B0606030504020204"/>
              </a:rPr>
              <a:t>ederation </a:t>
            </a:r>
            <a:r>
              <a:rPr lang="en-US" sz="2000" dirty="0">
                <a:solidFill>
                  <a:schemeClr val="bg1"/>
                </a:solidFill>
                <a:latin typeface="Open Sans" panose="020B0606030504020204"/>
              </a:rPr>
              <a:t>into Ukraine, a new page has appeared in relations between Ukraine and Ireland. The atmosphere of these relations - powerful, warm, objective - is fully supported by our society," said </a:t>
            </a:r>
            <a:r>
              <a:rPr lang="en-US" sz="2000" dirty="0" err="1">
                <a:solidFill>
                  <a:schemeClr val="bg1"/>
                </a:solidFill>
                <a:latin typeface="Open Sans" panose="020B0606030504020204"/>
              </a:rPr>
              <a:t>Zelensky</a:t>
            </a:r>
            <a:r>
              <a:rPr lang="en-US" sz="2000" dirty="0" smtClean="0">
                <a:solidFill>
                  <a:schemeClr val="bg1"/>
                </a:solidFill>
                <a:latin typeface="Open Sans" panose="020B0606030504020204"/>
              </a:rPr>
              <a:t>.</a:t>
            </a:r>
            <a:endParaRPr lang="uk-UA" sz="2000" dirty="0">
              <a:solidFill>
                <a:schemeClr val="bg1"/>
              </a:solidFill>
            </a:endParaRPr>
          </a:p>
        </p:txBody>
      </p:sp>
      <p:sp>
        <p:nvSpPr>
          <p:cNvPr id="7" name="Прямоугольник 6"/>
          <p:cNvSpPr/>
          <p:nvPr/>
        </p:nvSpPr>
        <p:spPr>
          <a:xfrm>
            <a:off x="353425" y="4092092"/>
            <a:ext cx="5205697" cy="707886"/>
          </a:xfrm>
          <a:prstGeom prst="rect">
            <a:avLst/>
          </a:prstGeom>
        </p:spPr>
        <p:txBody>
          <a:bodyPr wrap="square">
            <a:spAutoFit/>
          </a:bodyPr>
          <a:lstStyle/>
          <a:p>
            <a:endParaRPr lang="uk-UA" sz="2000" dirty="0" smtClean="0">
              <a:solidFill>
                <a:schemeClr val="bg1"/>
              </a:solidFill>
              <a:latin typeface="Open Sans" panose="020B0606030504020204"/>
            </a:endParaRPr>
          </a:p>
          <a:p>
            <a:endParaRPr lang="uk-UA" sz="2000" dirty="0">
              <a:solidFill>
                <a:schemeClr val="bg1"/>
              </a:solidFill>
            </a:endParaRPr>
          </a:p>
        </p:txBody>
      </p:sp>
    </p:spTree>
    <p:extLst>
      <p:ext uri="{BB962C8B-B14F-4D97-AF65-F5344CB8AC3E}">
        <p14:creationId xmlns:p14="http://schemas.microsoft.com/office/powerpoint/2010/main" val="3404922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noProof="0" dirty="0">
                <a:solidFill>
                  <a:srgbClr val="FFFFFF"/>
                </a:solidFill>
                <a:latin typeface="Noto Sans" panose="020B0502040504020204" pitchFamily="34"/>
                <a:ea typeface="Noto Sans" panose="020B0502040504020204" pitchFamily="34"/>
                <a:cs typeface="Noto Sans" panose="020B0502040504020204" pitchFamily="34"/>
              </a:rPr>
              <a:t>1</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5" name="Группа 4"/>
          <p:cNvGrpSpPr/>
          <p:nvPr/>
        </p:nvGrpSpPr>
        <p:grpSpPr>
          <a:xfrm>
            <a:off x="1643743" y="694156"/>
            <a:ext cx="9013372" cy="5815501"/>
            <a:chOff x="1643743" y="694156"/>
            <a:chExt cx="9013372" cy="5815501"/>
          </a:xfrm>
        </p:grpSpPr>
        <p:grpSp>
          <p:nvGrpSpPr>
            <p:cNvPr id="3" name="Группа 2"/>
            <p:cNvGrpSpPr/>
            <p:nvPr/>
          </p:nvGrpSpPr>
          <p:grpSpPr>
            <a:xfrm>
              <a:off x="1643743" y="694156"/>
              <a:ext cx="9013372" cy="5815501"/>
              <a:chOff x="1643743" y="694156"/>
              <a:chExt cx="9013372" cy="5815501"/>
            </a:xfrm>
          </p:grpSpPr>
          <p:grpSp>
            <p:nvGrpSpPr>
              <p:cNvPr id="19" name="Группа 18"/>
              <p:cNvGrpSpPr/>
              <p:nvPr/>
            </p:nvGrpSpPr>
            <p:grpSpPr>
              <a:xfrm>
                <a:off x="1643743" y="694156"/>
                <a:ext cx="9013372" cy="5815501"/>
                <a:chOff x="5410200" y="1394634"/>
                <a:chExt cx="8144668" cy="5216792"/>
              </a:xfrm>
            </p:grpSpPr>
            <p:sp>
              <p:nvSpPr>
                <p:cNvPr id="85" name="TextBox 84">
                  <a:extLst>
                    <a:ext uri="{FF2B5EF4-FFF2-40B4-BE49-F238E27FC236}">
                      <a16:creationId xmlns:a16="http://schemas.microsoft.com/office/drawing/2014/main" id="{2B298976-C14E-424B-9ADF-CD11AEB0A21D}"/>
                    </a:ext>
                  </a:extLst>
                </p:cNvPr>
                <p:cNvSpPr txBox="1"/>
                <p:nvPr/>
              </p:nvSpPr>
              <p:spPr>
                <a:xfrm>
                  <a:off x="5410200" y="2955493"/>
                  <a:ext cx="187234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chemeClr val="accent1">
                          <a:lumMod val="60000"/>
                          <a:lumOff val="40000"/>
                        </a:schemeClr>
                      </a:solidFill>
                      <a:effectLst/>
                      <a:uLnTx/>
                      <a:uFillTx/>
                      <a:latin typeface="Noto Sans" panose="020B0502040504020204" pitchFamily="34"/>
                      <a:ea typeface="Noto Sans" panose="020B0502040504020204" pitchFamily="34"/>
                      <a:cs typeface="Noto Sans" panose="020B0502040504020204" pitchFamily="34"/>
                    </a:rPr>
                    <a:t>Ireland</a:t>
                  </a:r>
                  <a:endParaRPr kumimoji="0" lang="en-GB" sz="3600" b="0" i="0" u="none" strike="noStrike" kern="1200" cap="none" spc="0" normalizeH="0" baseline="0" noProof="0" dirty="0">
                    <a:ln>
                      <a:noFill/>
                    </a:ln>
                    <a:solidFill>
                      <a:schemeClr val="accent1">
                        <a:lumMod val="60000"/>
                        <a:lumOff val="40000"/>
                      </a:schemeClr>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7" name="Группа 16"/>
                <p:cNvGrpSpPr/>
                <p:nvPr/>
              </p:nvGrpSpPr>
              <p:grpSpPr>
                <a:xfrm>
                  <a:off x="5739052" y="1394634"/>
                  <a:ext cx="7815816" cy="5216792"/>
                  <a:chOff x="2053706" y="-2874969"/>
                  <a:chExt cx="18129799" cy="13600832"/>
                </a:xfrm>
              </p:grpSpPr>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3706" y="-2874969"/>
                    <a:ext cx="18129799" cy="13600832"/>
                  </a:xfrm>
                  <a:prstGeom prst="rect">
                    <a:avLst/>
                  </a:prstGeom>
                  <a:noFill/>
                </p:spPr>
              </p:pic>
              <p:sp>
                <p:nvSpPr>
                  <p:cNvPr id="11" name="Полилиния 10"/>
                  <p:cNvSpPr/>
                  <p:nvPr/>
                </p:nvSpPr>
                <p:spPr>
                  <a:xfrm>
                    <a:off x="3818747" y="2879451"/>
                    <a:ext cx="1204275" cy="1145368"/>
                  </a:xfrm>
                  <a:custGeom>
                    <a:avLst/>
                    <a:gdLst>
                      <a:gd name="connsiteX0" fmla="*/ 423469 w 1204275"/>
                      <a:gd name="connsiteY0" fmla="*/ 228056 h 1145368"/>
                      <a:gd name="connsiteX1" fmla="*/ 471710 w 1204275"/>
                      <a:gd name="connsiteY1" fmla="*/ 157886 h 1145368"/>
                      <a:gd name="connsiteX2" fmla="*/ 574772 w 1204275"/>
                      <a:gd name="connsiteY2" fmla="*/ 219285 h 1145368"/>
                      <a:gd name="connsiteX3" fmla="*/ 585736 w 1204275"/>
                      <a:gd name="connsiteY3" fmla="*/ 263141 h 1145368"/>
                      <a:gd name="connsiteX4" fmla="*/ 695377 w 1204275"/>
                      <a:gd name="connsiteY4" fmla="*/ 333311 h 1145368"/>
                      <a:gd name="connsiteX5" fmla="*/ 769932 w 1204275"/>
                      <a:gd name="connsiteY5" fmla="*/ 291648 h 1145368"/>
                      <a:gd name="connsiteX6" fmla="*/ 772125 w 1204275"/>
                      <a:gd name="connsiteY6" fmla="*/ 228056 h 1145368"/>
                      <a:gd name="connsiteX7" fmla="*/ 824752 w 1204275"/>
                      <a:gd name="connsiteY7" fmla="*/ 230249 h 1145368"/>
                      <a:gd name="connsiteX8" fmla="*/ 890536 w 1204275"/>
                      <a:gd name="connsiteY8" fmla="*/ 166658 h 1145368"/>
                      <a:gd name="connsiteX9" fmla="*/ 833523 w 1204275"/>
                      <a:gd name="connsiteY9" fmla="*/ 164465 h 1145368"/>
                      <a:gd name="connsiteX10" fmla="*/ 752390 w 1204275"/>
                      <a:gd name="connsiteY10" fmla="*/ 120609 h 1145368"/>
                      <a:gd name="connsiteX11" fmla="*/ 837909 w 1204275"/>
                      <a:gd name="connsiteY11" fmla="*/ 87717 h 1145368"/>
                      <a:gd name="connsiteX12" fmla="*/ 925621 w 1204275"/>
                      <a:gd name="connsiteY12" fmla="*/ 39475 h 1145368"/>
                      <a:gd name="connsiteX13" fmla="*/ 897115 w 1204275"/>
                      <a:gd name="connsiteY13" fmla="*/ 32897 h 1145368"/>
                      <a:gd name="connsiteX14" fmla="*/ 971670 w 1204275"/>
                      <a:gd name="connsiteY14" fmla="*/ 26318 h 1145368"/>
                      <a:gd name="connsiteX15" fmla="*/ 1000177 w 1204275"/>
                      <a:gd name="connsiteY15" fmla="*/ 4 h 1145368"/>
                      <a:gd name="connsiteX16" fmla="*/ 1083503 w 1204275"/>
                      <a:gd name="connsiteY16" fmla="*/ 28511 h 1145368"/>
                      <a:gd name="connsiteX17" fmla="*/ 1171215 w 1204275"/>
                      <a:gd name="connsiteY17" fmla="*/ 26318 h 1145368"/>
                      <a:gd name="connsiteX18" fmla="*/ 1177794 w 1204275"/>
                      <a:gd name="connsiteY18" fmla="*/ 8776 h 1145368"/>
                      <a:gd name="connsiteX19" fmla="*/ 1204108 w 1204275"/>
                      <a:gd name="connsiteY19" fmla="*/ 39475 h 1145368"/>
                      <a:gd name="connsiteX20" fmla="*/ 1184372 w 1204275"/>
                      <a:gd name="connsiteY20" fmla="*/ 65789 h 1145368"/>
                      <a:gd name="connsiteX21" fmla="*/ 1103239 w 1204275"/>
                      <a:gd name="connsiteY21" fmla="*/ 65789 h 1145368"/>
                      <a:gd name="connsiteX22" fmla="*/ 1122974 w 1204275"/>
                      <a:gd name="connsiteY22" fmla="*/ 92102 h 1145368"/>
                      <a:gd name="connsiteX23" fmla="*/ 1041840 w 1204275"/>
                      <a:gd name="connsiteY23" fmla="*/ 98681 h 1145368"/>
                      <a:gd name="connsiteX24" fmla="*/ 969477 w 1204275"/>
                      <a:gd name="connsiteY24" fmla="*/ 182007 h 1145368"/>
                      <a:gd name="connsiteX25" fmla="*/ 962899 w 1204275"/>
                      <a:gd name="connsiteY25" fmla="*/ 230249 h 1145368"/>
                      <a:gd name="connsiteX26" fmla="*/ 905886 w 1204275"/>
                      <a:gd name="connsiteY26" fmla="*/ 188586 h 1145368"/>
                      <a:gd name="connsiteX27" fmla="*/ 872994 w 1204275"/>
                      <a:gd name="connsiteY27" fmla="*/ 212707 h 1145368"/>
                      <a:gd name="connsiteX28" fmla="*/ 875187 w 1204275"/>
                      <a:gd name="connsiteY28" fmla="*/ 236827 h 1145368"/>
                      <a:gd name="connsiteX29" fmla="*/ 826945 w 1204275"/>
                      <a:gd name="connsiteY29" fmla="*/ 287262 h 1145368"/>
                      <a:gd name="connsiteX30" fmla="*/ 987020 w 1204275"/>
                      <a:gd name="connsiteY30" fmla="*/ 438566 h 1145368"/>
                      <a:gd name="connsiteX31" fmla="*/ 1050611 w 1204275"/>
                      <a:gd name="connsiteY31" fmla="*/ 399095 h 1145368"/>
                      <a:gd name="connsiteX32" fmla="*/ 1136131 w 1204275"/>
                      <a:gd name="connsiteY32" fmla="*/ 425409 h 1145368"/>
                      <a:gd name="connsiteX33" fmla="*/ 1144902 w 1204275"/>
                      <a:gd name="connsiteY33" fmla="*/ 471458 h 1145368"/>
                      <a:gd name="connsiteX34" fmla="*/ 1195336 w 1204275"/>
                      <a:gd name="connsiteY34" fmla="*/ 530663 h 1145368"/>
                      <a:gd name="connsiteX35" fmla="*/ 1133938 w 1204275"/>
                      <a:gd name="connsiteY35" fmla="*/ 535049 h 1145368"/>
                      <a:gd name="connsiteX36" fmla="*/ 1171215 w 1204275"/>
                      <a:gd name="connsiteY36" fmla="*/ 587676 h 1145368"/>
                      <a:gd name="connsiteX37" fmla="*/ 1142709 w 1204275"/>
                      <a:gd name="connsiteY37" fmla="*/ 649075 h 1145368"/>
                      <a:gd name="connsiteX38" fmla="*/ 1147095 w 1204275"/>
                      <a:gd name="connsiteY38" fmla="*/ 719245 h 1145368"/>
                      <a:gd name="connsiteX39" fmla="*/ 1116395 w 1204275"/>
                      <a:gd name="connsiteY39" fmla="*/ 741173 h 1145368"/>
                      <a:gd name="connsiteX40" fmla="*/ 1116395 w 1204275"/>
                      <a:gd name="connsiteY40" fmla="*/ 811343 h 1145368"/>
                      <a:gd name="connsiteX41" fmla="*/ 1081310 w 1204275"/>
                      <a:gd name="connsiteY41" fmla="*/ 853006 h 1145368"/>
                      <a:gd name="connsiteX42" fmla="*/ 1083503 w 1204275"/>
                      <a:gd name="connsiteY42" fmla="*/ 949489 h 1145368"/>
                      <a:gd name="connsiteX43" fmla="*/ 1048418 w 1204275"/>
                      <a:gd name="connsiteY43" fmla="*/ 938525 h 1145368"/>
                      <a:gd name="connsiteX44" fmla="*/ 1041840 w 1204275"/>
                      <a:gd name="connsiteY44" fmla="*/ 995538 h 1145368"/>
                      <a:gd name="connsiteX45" fmla="*/ 991405 w 1204275"/>
                      <a:gd name="connsiteY45" fmla="*/ 1004310 h 1145368"/>
                      <a:gd name="connsiteX46" fmla="*/ 971670 w 1204275"/>
                      <a:gd name="connsiteY46" fmla="*/ 1045973 h 1145368"/>
                      <a:gd name="connsiteX47" fmla="*/ 901500 w 1204275"/>
                      <a:gd name="connsiteY47" fmla="*/ 1105179 h 1145368"/>
                      <a:gd name="connsiteX48" fmla="*/ 872994 w 1204275"/>
                      <a:gd name="connsiteY48" fmla="*/ 1072286 h 1145368"/>
                      <a:gd name="connsiteX49" fmla="*/ 605472 w 1204275"/>
                      <a:gd name="connsiteY49" fmla="*/ 1078865 h 1145368"/>
                      <a:gd name="connsiteX50" fmla="*/ 583544 w 1204275"/>
                      <a:gd name="connsiteY50" fmla="*/ 1113950 h 1145368"/>
                      <a:gd name="connsiteX51" fmla="*/ 576965 w 1204275"/>
                      <a:gd name="connsiteY51" fmla="*/ 1063515 h 1145368"/>
                      <a:gd name="connsiteX52" fmla="*/ 504603 w 1204275"/>
                      <a:gd name="connsiteY52" fmla="*/ 1111757 h 1145368"/>
                      <a:gd name="connsiteX53" fmla="*/ 482674 w 1204275"/>
                      <a:gd name="connsiteY53" fmla="*/ 1105179 h 1145368"/>
                      <a:gd name="connsiteX54" fmla="*/ 467325 w 1204275"/>
                      <a:gd name="connsiteY54" fmla="*/ 1144649 h 1145368"/>
                      <a:gd name="connsiteX55" fmla="*/ 416890 w 1204275"/>
                      <a:gd name="connsiteY55" fmla="*/ 1129299 h 1145368"/>
                      <a:gd name="connsiteX56" fmla="*/ 388384 w 1204275"/>
                      <a:gd name="connsiteY56" fmla="*/ 1111757 h 1145368"/>
                      <a:gd name="connsiteX57" fmla="*/ 322600 w 1204275"/>
                      <a:gd name="connsiteY57" fmla="*/ 1144649 h 1145368"/>
                      <a:gd name="connsiteX58" fmla="*/ 241466 w 1204275"/>
                      <a:gd name="connsiteY58" fmla="*/ 1102986 h 1145368"/>
                      <a:gd name="connsiteX59" fmla="*/ 160332 w 1204275"/>
                      <a:gd name="connsiteY59" fmla="*/ 1127107 h 1145368"/>
                      <a:gd name="connsiteX60" fmla="*/ 164718 w 1204275"/>
                      <a:gd name="connsiteY60" fmla="*/ 1076672 h 1145368"/>
                      <a:gd name="connsiteX61" fmla="*/ 118669 w 1204275"/>
                      <a:gd name="connsiteY61" fmla="*/ 1078865 h 1145368"/>
                      <a:gd name="connsiteX62" fmla="*/ 134018 w 1204275"/>
                      <a:gd name="connsiteY62" fmla="*/ 1052551 h 1145368"/>
                      <a:gd name="connsiteX63" fmla="*/ 66041 w 1204275"/>
                      <a:gd name="connsiteY63" fmla="*/ 1035009 h 1145368"/>
                      <a:gd name="connsiteX64" fmla="*/ 81391 w 1204275"/>
                      <a:gd name="connsiteY64" fmla="*/ 1010888 h 1145368"/>
                      <a:gd name="connsiteX65" fmla="*/ 140597 w 1204275"/>
                      <a:gd name="connsiteY65" fmla="*/ 1010888 h 1145368"/>
                      <a:gd name="connsiteX66" fmla="*/ 164718 w 1204275"/>
                      <a:gd name="connsiteY66" fmla="*/ 988960 h 1145368"/>
                      <a:gd name="connsiteX67" fmla="*/ 140597 w 1204275"/>
                      <a:gd name="connsiteY67" fmla="*/ 975803 h 1145368"/>
                      <a:gd name="connsiteX68" fmla="*/ 74813 w 1204275"/>
                      <a:gd name="connsiteY68" fmla="*/ 969225 h 1145368"/>
                      <a:gd name="connsiteX69" fmla="*/ 55077 w 1204275"/>
                      <a:gd name="connsiteY69" fmla="*/ 947297 h 1145368"/>
                      <a:gd name="connsiteX70" fmla="*/ 13414 w 1204275"/>
                      <a:gd name="connsiteY70" fmla="*/ 960453 h 1145368"/>
                      <a:gd name="connsiteX71" fmla="*/ 2450 w 1204275"/>
                      <a:gd name="connsiteY71" fmla="*/ 960453 h 1145368"/>
                      <a:gd name="connsiteX72" fmla="*/ 55077 w 1204275"/>
                      <a:gd name="connsiteY72" fmla="*/ 910019 h 1145368"/>
                      <a:gd name="connsiteX73" fmla="*/ 175682 w 1204275"/>
                      <a:gd name="connsiteY73" fmla="*/ 905633 h 1145368"/>
                      <a:gd name="connsiteX74" fmla="*/ 138404 w 1204275"/>
                      <a:gd name="connsiteY74" fmla="*/ 844235 h 1145368"/>
                      <a:gd name="connsiteX75" fmla="*/ 26571 w 1204275"/>
                      <a:gd name="connsiteY75" fmla="*/ 835463 h 1145368"/>
                      <a:gd name="connsiteX76" fmla="*/ 63849 w 1204275"/>
                      <a:gd name="connsiteY76" fmla="*/ 806957 h 1145368"/>
                      <a:gd name="connsiteX77" fmla="*/ 188839 w 1204275"/>
                      <a:gd name="connsiteY77" fmla="*/ 806957 h 1145368"/>
                      <a:gd name="connsiteX78" fmla="*/ 199803 w 1204275"/>
                      <a:gd name="connsiteY78" fmla="*/ 774065 h 1145368"/>
                      <a:gd name="connsiteX79" fmla="*/ 283129 w 1204275"/>
                      <a:gd name="connsiteY79" fmla="*/ 774065 h 1145368"/>
                      <a:gd name="connsiteX80" fmla="*/ 320407 w 1204275"/>
                      <a:gd name="connsiteY80" fmla="*/ 804764 h 1145368"/>
                      <a:gd name="connsiteX81" fmla="*/ 449782 w 1204275"/>
                      <a:gd name="connsiteY81" fmla="*/ 804764 h 1145368"/>
                      <a:gd name="connsiteX82" fmla="*/ 388384 w 1204275"/>
                      <a:gd name="connsiteY82" fmla="*/ 728016 h 1145368"/>
                      <a:gd name="connsiteX83" fmla="*/ 324792 w 1204275"/>
                      <a:gd name="connsiteY83" fmla="*/ 734594 h 1145368"/>
                      <a:gd name="connsiteX84" fmla="*/ 289708 w 1204275"/>
                      <a:gd name="connsiteY84" fmla="*/ 710474 h 1145368"/>
                      <a:gd name="connsiteX85" fmla="*/ 331371 w 1204275"/>
                      <a:gd name="connsiteY85" fmla="*/ 657846 h 1145368"/>
                      <a:gd name="connsiteX86" fmla="*/ 438818 w 1204275"/>
                      <a:gd name="connsiteY86" fmla="*/ 638111 h 1145368"/>
                      <a:gd name="connsiteX87" fmla="*/ 502410 w 1204275"/>
                      <a:gd name="connsiteY87" fmla="*/ 585484 h 1145368"/>
                      <a:gd name="connsiteX88" fmla="*/ 495831 w 1204275"/>
                      <a:gd name="connsiteY88" fmla="*/ 535049 h 1145368"/>
                      <a:gd name="connsiteX89" fmla="*/ 366456 w 1204275"/>
                      <a:gd name="connsiteY89" fmla="*/ 530663 h 1145368"/>
                      <a:gd name="connsiteX90" fmla="*/ 366456 w 1204275"/>
                      <a:gd name="connsiteY90" fmla="*/ 493386 h 1145368"/>
                      <a:gd name="connsiteX91" fmla="*/ 333564 w 1204275"/>
                      <a:gd name="connsiteY91" fmla="*/ 489000 h 1145368"/>
                      <a:gd name="connsiteX92" fmla="*/ 305057 w 1204275"/>
                      <a:gd name="connsiteY92" fmla="*/ 418830 h 1145368"/>
                      <a:gd name="connsiteX93" fmla="*/ 353299 w 1204275"/>
                      <a:gd name="connsiteY93" fmla="*/ 403481 h 1145368"/>
                      <a:gd name="connsiteX94" fmla="*/ 410312 w 1204275"/>
                      <a:gd name="connsiteY94" fmla="*/ 337697 h 1145368"/>
                      <a:gd name="connsiteX95" fmla="*/ 462939 w 1204275"/>
                      <a:gd name="connsiteY95" fmla="*/ 313576 h 1145368"/>
                      <a:gd name="connsiteX96" fmla="*/ 449782 w 1204275"/>
                      <a:gd name="connsiteY96" fmla="*/ 296033 h 1145368"/>
                      <a:gd name="connsiteX97" fmla="*/ 432240 w 1204275"/>
                      <a:gd name="connsiteY97" fmla="*/ 300419 h 1145368"/>
                      <a:gd name="connsiteX98" fmla="*/ 423469 w 1204275"/>
                      <a:gd name="connsiteY98" fmla="*/ 228056 h 11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04275" h="1145368">
                        <a:moveTo>
                          <a:pt x="423469" y="228056"/>
                        </a:moveTo>
                        <a:cubicBezTo>
                          <a:pt x="430047" y="204301"/>
                          <a:pt x="446493" y="159348"/>
                          <a:pt x="471710" y="157886"/>
                        </a:cubicBezTo>
                        <a:cubicBezTo>
                          <a:pt x="496927" y="156424"/>
                          <a:pt x="555768" y="201743"/>
                          <a:pt x="574772" y="219285"/>
                        </a:cubicBezTo>
                        <a:cubicBezTo>
                          <a:pt x="593776" y="236827"/>
                          <a:pt x="565635" y="244137"/>
                          <a:pt x="585736" y="263141"/>
                        </a:cubicBezTo>
                        <a:cubicBezTo>
                          <a:pt x="605837" y="282145"/>
                          <a:pt x="664678" y="328560"/>
                          <a:pt x="695377" y="333311"/>
                        </a:cubicBezTo>
                        <a:cubicBezTo>
                          <a:pt x="726076" y="338062"/>
                          <a:pt x="757141" y="309190"/>
                          <a:pt x="769932" y="291648"/>
                        </a:cubicBezTo>
                        <a:cubicBezTo>
                          <a:pt x="782723" y="274106"/>
                          <a:pt x="762988" y="238289"/>
                          <a:pt x="772125" y="228056"/>
                        </a:cubicBezTo>
                        <a:cubicBezTo>
                          <a:pt x="781262" y="217823"/>
                          <a:pt x="805017" y="240482"/>
                          <a:pt x="824752" y="230249"/>
                        </a:cubicBezTo>
                        <a:cubicBezTo>
                          <a:pt x="844487" y="220016"/>
                          <a:pt x="889074" y="177622"/>
                          <a:pt x="890536" y="166658"/>
                        </a:cubicBezTo>
                        <a:cubicBezTo>
                          <a:pt x="891998" y="155694"/>
                          <a:pt x="856547" y="172140"/>
                          <a:pt x="833523" y="164465"/>
                        </a:cubicBezTo>
                        <a:cubicBezTo>
                          <a:pt x="810499" y="156790"/>
                          <a:pt x="751659" y="133400"/>
                          <a:pt x="752390" y="120609"/>
                        </a:cubicBezTo>
                        <a:cubicBezTo>
                          <a:pt x="753121" y="107818"/>
                          <a:pt x="809037" y="101239"/>
                          <a:pt x="837909" y="87717"/>
                        </a:cubicBezTo>
                        <a:cubicBezTo>
                          <a:pt x="866781" y="74195"/>
                          <a:pt x="915753" y="48612"/>
                          <a:pt x="925621" y="39475"/>
                        </a:cubicBezTo>
                        <a:cubicBezTo>
                          <a:pt x="935489" y="30338"/>
                          <a:pt x="889440" y="35090"/>
                          <a:pt x="897115" y="32897"/>
                        </a:cubicBezTo>
                        <a:cubicBezTo>
                          <a:pt x="904790" y="30704"/>
                          <a:pt x="954493" y="31800"/>
                          <a:pt x="971670" y="26318"/>
                        </a:cubicBezTo>
                        <a:cubicBezTo>
                          <a:pt x="988847" y="20836"/>
                          <a:pt x="981538" y="-361"/>
                          <a:pt x="1000177" y="4"/>
                        </a:cubicBezTo>
                        <a:cubicBezTo>
                          <a:pt x="1018816" y="369"/>
                          <a:pt x="1054997" y="24125"/>
                          <a:pt x="1083503" y="28511"/>
                        </a:cubicBezTo>
                        <a:cubicBezTo>
                          <a:pt x="1112009" y="32897"/>
                          <a:pt x="1155500" y="29607"/>
                          <a:pt x="1171215" y="26318"/>
                        </a:cubicBezTo>
                        <a:cubicBezTo>
                          <a:pt x="1186930" y="23029"/>
                          <a:pt x="1172312" y="6583"/>
                          <a:pt x="1177794" y="8776"/>
                        </a:cubicBezTo>
                        <a:cubicBezTo>
                          <a:pt x="1183276" y="10969"/>
                          <a:pt x="1203012" y="29973"/>
                          <a:pt x="1204108" y="39475"/>
                        </a:cubicBezTo>
                        <a:cubicBezTo>
                          <a:pt x="1205204" y="48977"/>
                          <a:pt x="1201183" y="61403"/>
                          <a:pt x="1184372" y="65789"/>
                        </a:cubicBezTo>
                        <a:cubicBezTo>
                          <a:pt x="1167561" y="70175"/>
                          <a:pt x="1113472" y="61403"/>
                          <a:pt x="1103239" y="65789"/>
                        </a:cubicBezTo>
                        <a:cubicBezTo>
                          <a:pt x="1093006" y="70174"/>
                          <a:pt x="1133207" y="86620"/>
                          <a:pt x="1122974" y="92102"/>
                        </a:cubicBezTo>
                        <a:cubicBezTo>
                          <a:pt x="1112741" y="97584"/>
                          <a:pt x="1067423" y="83697"/>
                          <a:pt x="1041840" y="98681"/>
                        </a:cubicBezTo>
                        <a:cubicBezTo>
                          <a:pt x="1016257" y="113665"/>
                          <a:pt x="982634" y="160079"/>
                          <a:pt x="969477" y="182007"/>
                        </a:cubicBezTo>
                        <a:cubicBezTo>
                          <a:pt x="956320" y="203935"/>
                          <a:pt x="973497" y="229153"/>
                          <a:pt x="962899" y="230249"/>
                        </a:cubicBezTo>
                        <a:cubicBezTo>
                          <a:pt x="952301" y="231345"/>
                          <a:pt x="920870" y="191510"/>
                          <a:pt x="905886" y="188586"/>
                        </a:cubicBezTo>
                        <a:cubicBezTo>
                          <a:pt x="890902" y="185662"/>
                          <a:pt x="878110" y="204667"/>
                          <a:pt x="872994" y="212707"/>
                        </a:cubicBezTo>
                        <a:cubicBezTo>
                          <a:pt x="867878" y="220747"/>
                          <a:pt x="882862" y="224401"/>
                          <a:pt x="875187" y="236827"/>
                        </a:cubicBezTo>
                        <a:cubicBezTo>
                          <a:pt x="867512" y="249253"/>
                          <a:pt x="808306" y="253639"/>
                          <a:pt x="826945" y="287262"/>
                        </a:cubicBezTo>
                        <a:cubicBezTo>
                          <a:pt x="845584" y="320885"/>
                          <a:pt x="949742" y="419927"/>
                          <a:pt x="987020" y="438566"/>
                        </a:cubicBezTo>
                        <a:cubicBezTo>
                          <a:pt x="1024298" y="457205"/>
                          <a:pt x="1025759" y="401288"/>
                          <a:pt x="1050611" y="399095"/>
                        </a:cubicBezTo>
                        <a:cubicBezTo>
                          <a:pt x="1075463" y="396902"/>
                          <a:pt x="1120416" y="413349"/>
                          <a:pt x="1136131" y="425409"/>
                        </a:cubicBezTo>
                        <a:cubicBezTo>
                          <a:pt x="1151846" y="437469"/>
                          <a:pt x="1135035" y="453916"/>
                          <a:pt x="1144902" y="471458"/>
                        </a:cubicBezTo>
                        <a:cubicBezTo>
                          <a:pt x="1154769" y="489000"/>
                          <a:pt x="1197163" y="520065"/>
                          <a:pt x="1195336" y="530663"/>
                        </a:cubicBezTo>
                        <a:cubicBezTo>
                          <a:pt x="1193509" y="541261"/>
                          <a:pt x="1137958" y="525547"/>
                          <a:pt x="1133938" y="535049"/>
                        </a:cubicBezTo>
                        <a:cubicBezTo>
                          <a:pt x="1129918" y="544551"/>
                          <a:pt x="1169753" y="568672"/>
                          <a:pt x="1171215" y="587676"/>
                        </a:cubicBezTo>
                        <a:cubicBezTo>
                          <a:pt x="1172677" y="606680"/>
                          <a:pt x="1146729" y="627147"/>
                          <a:pt x="1142709" y="649075"/>
                        </a:cubicBezTo>
                        <a:cubicBezTo>
                          <a:pt x="1138689" y="671003"/>
                          <a:pt x="1151481" y="703895"/>
                          <a:pt x="1147095" y="719245"/>
                        </a:cubicBezTo>
                        <a:cubicBezTo>
                          <a:pt x="1142709" y="734595"/>
                          <a:pt x="1121512" y="725823"/>
                          <a:pt x="1116395" y="741173"/>
                        </a:cubicBezTo>
                        <a:cubicBezTo>
                          <a:pt x="1111278" y="756523"/>
                          <a:pt x="1122242" y="792704"/>
                          <a:pt x="1116395" y="811343"/>
                        </a:cubicBezTo>
                        <a:cubicBezTo>
                          <a:pt x="1110548" y="829982"/>
                          <a:pt x="1086792" y="829982"/>
                          <a:pt x="1081310" y="853006"/>
                        </a:cubicBezTo>
                        <a:cubicBezTo>
                          <a:pt x="1075828" y="876030"/>
                          <a:pt x="1088985" y="935236"/>
                          <a:pt x="1083503" y="949489"/>
                        </a:cubicBezTo>
                        <a:cubicBezTo>
                          <a:pt x="1078021" y="963742"/>
                          <a:pt x="1055362" y="930850"/>
                          <a:pt x="1048418" y="938525"/>
                        </a:cubicBezTo>
                        <a:cubicBezTo>
                          <a:pt x="1041474" y="946200"/>
                          <a:pt x="1051342" y="984574"/>
                          <a:pt x="1041840" y="995538"/>
                        </a:cubicBezTo>
                        <a:cubicBezTo>
                          <a:pt x="1032338" y="1006502"/>
                          <a:pt x="1003100" y="995904"/>
                          <a:pt x="991405" y="1004310"/>
                        </a:cubicBezTo>
                        <a:cubicBezTo>
                          <a:pt x="979710" y="1012716"/>
                          <a:pt x="986654" y="1029162"/>
                          <a:pt x="971670" y="1045973"/>
                        </a:cubicBezTo>
                        <a:cubicBezTo>
                          <a:pt x="956686" y="1062785"/>
                          <a:pt x="917946" y="1100794"/>
                          <a:pt x="901500" y="1105179"/>
                        </a:cubicBezTo>
                        <a:cubicBezTo>
                          <a:pt x="885054" y="1109565"/>
                          <a:pt x="922332" y="1076672"/>
                          <a:pt x="872994" y="1072286"/>
                        </a:cubicBezTo>
                        <a:cubicBezTo>
                          <a:pt x="823656" y="1067900"/>
                          <a:pt x="653714" y="1071921"/>
                          <a:pt x="605472" y="1078865"/>
                        </a:cubicBezTo>
                        <a:cubicBezTo>
                          <a:pt x="557230" y="1085809"/>
                          <a:pt x="588295" y="1116508"/>
                          <a:pt x="583544" y="1113950"/>
                        </a:cubicBezTo>
                        <a:cubicBezTo>
                          <a:pt x="578793" y="1111392"/>
                          <a:pt x="590122" y="1063880"/>
                          <a:pt x="576965" y="1063515"/>
                        </a:cubicBezTo>
                        <a:cubicBezTo>
                          <a:pt x="563808" y="1063150"/>
                          <a:pt x="520318" y="1104813"/>
                          <a:pt x="504603" y="1111757"/>
                        </a:cubicBezTo>
                        <a:cubicBezTo>
                          <a:pt x="488888" y="1118701"/>
                          <a:pt x="488887" y="1099697"/>
                          <a:pt x="482674" y="1105179"/>
                        </a:cubicBezTo>
                        <a:cubicBezTo>
                          <a:pt x="476461" y="1110661"/>
                          <a:pt x="478289" y="1140629"/>
                          <a:pt x="467325" y="1144649"/>
                        </a:cubicBezTo>
                        <a:cubicBezTo>
                          <a:pt x="456361" y="1148669"/>
                          <a:pt x="430047" y="1134781"/>
                          <a:pt x="416890" y="1129299"/>
                        </a:cubicBezTo>
                        <a:cubicBezTo>
                          <a:pt x="403733" y="1123817"/>
                          <a:pt x="404099" y="1109199"/>
                          <a:pt x="388384" y="1111757"/>
                        </a:cubicBezTo>
                        <a:cubicBezTo>
                          <a:pt x="372669" y="1114315"/>
                          <a:pt x="347086" y="1146111"/>
                          <a:pt x="322600" y="1144649"/>
                        </a:cubicBezTo>
                        <a:cubicBezTo>
                          <a:pt x="298114" y="1143187"/>
                          <a:pt x="268511" y="1105910"/>
                          <a:pt x="241466" y="1102986"/>
                        </a:cubicBezTo>
                        <a:cubicBezTo>
                          <a:pt x="214421" y="1100062"/>
                          <a:pt x="173123" y="1131493"/>
                          <a:pt x="160332" y="1127107"/>
                        </a:cubicBezTo>
                        <a:cubicBezTo>
                          <a:pt x="147541" y="1122721"/>
                          <a:pt x="171662" y="1084712"/>
                          <a:pt x="164718" y="1076672"/>
                        </a:cubicBezTo>
                        <a:cubicBezTo>
                          <a:pt x="157774" y="1068632"/>
                          <a:pt x="123786" y="1082885"/>
                          <a:pt x="118669" y="1078865"/>
                        </a:cubicBezTo>
                        <a:cubicBezTo>
                          <a:pt x="113552" y="1074845"/>
                          <a:pt x="142789" y="1059860"/>
                          <a:pt x="134018" y="1052551"/>
                        </a:cubicBezTo>
                        <a:cubicBezTo>
                          <a:pt x="125247" y="1045242"/>
                          <a:pt x="74812" y="1041953"/>
                          <a:pt x="66041" y="1035009"/>
                        </a:cubicBezTo>
                        <a:cubicBezTo>
                          <a:pt x="57270" y="1028065"/>
                          <a:pt x="68965" y="1014908"/>
                          <a:pt x="81391" y="1010888"/>
                        </a:cubicBezTo>
                        <a:cubicBezTo>
                          <a:pt x="93817" y="1006868"/>
                          <a:pt x="126709" y="1014543"/>
                          <a:pt x="140597" y="1010888"/>
                        </a:cubicBezTo>
                        <a:cubicBezTo>
                          <a:pt x="154485" y="1007233"/>
                          <a:pt x="164718" y="994807"/>
                          <a:pt x="164718" y="988960"/>
                        </a:cubicBezTo>
                        <a:cubicBezTo>
                          <a:pt x="164718" y="983113"/>
                          <a:pt x="155581" y="979092"/>
                          <a:pt x="140597" y="975803"/>
                        </a:cubicBezTo>
                        <a:cubicBezTo>
                          <a:pt x="125613" y="972514"/>
                          <a:pt x="89066" y="973976"/>
                          <a:pt x="74813" y="969225"/>
                        </a:cubicBezTo>
                        <a:cubicBezTo>
                          <a:pt x="60560" y="964474"/>
                          <a:pt x="65310" y="948759"/>
                          <a:pt x="55077" y="947297"/>
                        </a:cubicBezTo>
                        <a:cubicBezTo>
                          <a:pt x="44844" y="945835"/>
                          <a:pt x="22185" y="958260"/>
                          <a:pt x="13414" y="960453"/>
                        </a:cubicBezTo>
                        <a:cubicBezTo>
                          <a:pt x="4643" y="962646"/>
                          <a:pt x="-4494" y="968859"/>
                          <a:pt x="2450" y="960453"/>
                        </a:cubicBezTo>
                        <a:cubicBezTo>
                          <a:pt x="9394" y="952047"/>
                          <a:pt x="26205" y="919156"/>
                          <a:pt x="55077" y="910019"/>
                        </a:cubicBezTo>
                        <a:cubicBezTo>
                          <a:pt x="83949" y="900882"/>
                          <a:pt x="161794" y="916597"/>
                          <a:pt x="175682" y="905633"/>
                        </a:cubicBezTo>
                        <a:cubicBezTo>
                          <a:pt x="189570" y="894669"/>
                          <a:pt x="163256" y="855930"/>
                          <a:pt x="138404" y="844235"/>
                        </a:cubicBezTo>
                        <a:cubicBezTo>
                          <a:pt x="113552" y="832540"/>
                          <a:pt x="38997" y="841676"/>
                          <a:pt x="26571" y="835463"/>
                        </a:cubicBezTo>
                        <a:cubicBezTo>
                          <a:pt x="14145" y="829250"/>
                          <a:pt x="36804" y="811708"/>
                          <a:pt x="63849" y="806957"/>
                        </a:cubicBezTo>
                        <a:cubicBezTo>
                          <a:pt x="90894" y="802206"/>
                          <a:pt x="166180" y="812439"/>
                          <a:pt x="188839" y="806957"/>
                        </a:cubicBezTo>
                        <a:cubicBezTo>
                          <a:pt x="211498" y="801475"/>
                          <a:pt x="184088" y="779547"/>
                          <a:pt x="199803" y="774065"/>
                        </a:cubicBezTo>
                        <a:cubicBezTo>
                          <a:pt x="215518" y="768583"/>
                          <a:pt x="263028" y="768949"/>
                          <a:pt x="283129" y="774065"/>
                        </a:cubicBezTo>
                        <a:cubicBezTo>
                          <a:pt x="303230" y="779181"/>
                          <a:pt x="292631" y="799648"/>
                          <a:pt x="320407" y="804764"/>
                        </a:cubicBezTo>
                        <a:cubicBezTo>
                          <a:pt x="348182" y="809881"/>
                          <a:pt x="438453" y="817555"/>
                          <a:pt x="449782" y="804764"/>
                        </a:cubicBezTo>
                        <a:cubicBezTo>
                          <a:pt x="461112" y="791973"/>
                          <a:pt x="409216" y="739711"/>
                          <a:pt x="388384" y="728016"/>
                        </a:cubicBezTo>
                        <a:cubicBezTo>
                          <a:pt x="367552" y="716321"/>
                          <a:pt x="341238" y="737518"/>
                          <a:pt x="324792" y="734594"/>
                        </a:cubicBezTo>
                        <a:cubicBezTo>
                          <a:pt x="308346" y="731670"/>
                          <a:pt x="288612" y="723265"/>
                          <a:pt x="289708" y="710474"/>
                        </a:cubicBezTo>
                        <a:cubicBezTo>
                          <a:pt x="290804" y="697683"/>
                          <a:pt x="306519" y="669906"/>
                          <a:pt x="331371" y="657846"/>
                        </a:cubicBezTo>
                        <a:cubicBezTo>
                          <a:pt x="356223" y="645786"/>
                          <a:pt x="410311" y="650171"/>
                          <a:pt x="438818" y="638111"/>
                        </a:cubicBezTo>
                        <a:cubicBezTo>
                          <a:pt x="467325" y="626051"/>
                          <a:pt x="492908" y="602661"/>
                          <a:pt x="502410" y="585484"/>
                        </a:cubicBezTo>
                        <a:cubicBezTo>
                          <a:pt x="511912" y="568307"/>
                          <a:pt x="518490" y="544186"/>
                          <a:pt x="495831" y="535049"/>
                        </a:cubicBezTo>
                        <a:cubicBezTo>
                          <a:pt x="473172" y="525912"/>
                          <a:pt x="388019" y="537607"/>
                          <a:pt x="366456" y="530663"/>
                        </a:cubicBezTo>
                        <a:cubicBezTo>
                          <a:pt x="344893" y="523719"/>
                          <a:pt x="371938" y="500330"/>
                          <a:pt x="366456" y="493386"/>
                        </a:cubicBezTo>
                        <a:cubicBezTo>
                          <a:pt x="360974" y="486442"/>
                          <a:pt x="343797" y="501426"/>
                          <a:pt x="333564" y="489000"/>
                        </a:cubicBezTo>
                        <a:cubicBezTo>
                          <a:pt x="323331" y="476574"/>
                          <a:pt x="301768" y="433083"/>
                          <a:pt x="305057" y="418830"/>
                        </a:cubicBezTo>
                        <a:cubicBezTo>
                          <a:pt x="308346" y="404577"/>
                          <a:pt x="335756" y="417003"/>
                          <a:pt x="353299" y="403481"/>
                        </a:cubicBezTo>
                        <a:cubicBezTo>
                          <a:pt x="370841" y="389959"/>
                          <a:pt x="392039" y="352681"/>
                          <a:pt x="410312" y="337697"/>
                        </a:cubicBezTo>
                        <a:cubicBezTo>
                          <a:pt x="428585" y="322713"/>
                          <a:pt x="456361" y="320520"/>
                          <a:pt x="462939" y="313576"/>
                        </a:cubicBezTo>
                        <a:cubicBezTo>
                          <a:pt x="469517" y="306632"/>
                          <a:pt x="454899" y="298226"/>
                          <a:pt x="449782" y="296033"/>
                        </a:cubicBezTo>
                        <a:cubicBezTo>
                          <a:pt x="444666" y="293840"/>
                          <a:pt x="435164" y="311748"/>
                          <a:pt x="432240" y="300419"/>
                        </a:cubicBezTo>
                        <a:cubicBezTo>
                          <a:pt x="429316" y="289090"/>
                          <a:pt x="416891" y="251811"/>
                          <a:pt x="423469" y="22805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sp>
            <p:nvSpPr>
              <p:cNvPr id="2" name="5-конечная звезда 1"/>
              <p:cNvSpPr/>
              <p:nvPr/>
            </p:nvSpPr>
            <p:spPr>
              <a:xfrm>
                <a:off x="3328035" y="3438525"/>
                <a:ext cx="45719" cy="45719"/>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sp>
          <p:nvSpPr>
            <p:cNvPr id="4" name="TextBox 3"/>
            <p:cNvSpPr txBox="1"/>
            <p:nvPr/>
          </p:nvSpPr>
          <p:spPr>
            <a:xfrm>
              <a:off x="2798620" y="3192712"/>
              <a:ext cx="676788" cy="307777"/>
            </a:xfrm>
            <a:prstGeom prst="rect">
              <a:avLst/>
            </a:prstGeom>
            <a:noFill/>
          </p:spPr>
          <p:txBody>
            <a:bodyPr wrap="none" rtlCol="0">
              <a:spAutoFit/>
            </a:bodyPr>
            <a:lstStyle/>
            <a:p>
              <a:r>
                <a:rPr lang="en-US" sz="1400" b="1" dirty="0" smtClean="0">
                  <a:solidFill>
                    <a:srgbClr val="C00000"/>
                  </a:solidFill>
                </a:rPr>
                <a:t>Dublin</a:t>
              </a:r>
              <a:endParaRPr lang="uk-UA" sz="1400" b="1" dirty="0">
                <a:solidFill>
                  <a:srgbClr val="C00000"/>
                </a:solidFill>
              </a:endParaRPr>
            </a:p>
          </p:txBody>
        </p:sp>
      </p:grpSp>
    </p:spTree>
    <p:extLst>
      <p:ext uri="{BB962C8B-B14F-4D97-AF65-F5344CB8AC3E}">
        <p14:creationId xmlns:p14="http://schemas.microsoft.com/office/powerpoint/2010/main" val="813596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rot="19064205">
            <a:off x="-1419161" y="-4116431"/>
            <a:ext cx="14853532" cy="14588491"/>
          </a:xfrm>
          <a:prstGeom prst="rect">
            <a:avLst/>
          </a:prstGeom>
        </p:spPr>
      </p:pic>
      <p:sp>
        <p:nvSpPr>
          <p:cNvPr id="85" name="TextBox 84">
            <a:extLst>
              <a:ext uri="{FF2B5EF4-FFF2-40B4-BE49-F238E27FC236}">
                <a16:creationId xmlns:a16="http://schemas.microsoft.com/office/drawing/2014/main" id="{2B298976-C14E-424B-9ADF-CD11AEB0A21D}"/>
              </a:ext>
            </a:extLst>
          </p:cNvPr>
          <p:cNvSpPr txBox="1"/>
          <p:nvPr/>
        </p:nvSpPr>
        <p:spPr>
          <a:xfrm>
            <a:off x="1959616" y="2746927"/>
            <a:ext cx="8095977" cy="861774"/>
          </a:xfrm>
          <a:prstGeom prst="rect">
            <a:avLst/>
          </a:prstGeom>
          <a:noFill/>
        </p:spPr>
        <p:txBody>
          <a:bodyPr wrap="square" rtlCol="0">
            <a:spAutoFit/>
          </a:bodyPr>
          <a:lstStyle/>
          <a:p>
            <a:pPr lvl="0" algn="ctr">
              <a:defRPr/>
            </a:pPr>
            <a:r>
              <a:rPr lang="en-US" sz="5000" dirty="0">
                <a:solidFill>
                  <a:srgbClr val="FFFFFF"/>
                </a:solidFill>
                <a:latin typeface="Noto Sans" panose="020B0502040504020204" pitchFamily="34"/>
                <a:ea typeface="Noto Sans" panose="020B0502040504020204" pitchFamily="34"/>
                <a:cs typeface="Noto Sans" panose="020B0502040504020204" pitchFamily="34"/>
              </a:rPr>
              <a:t>Thank you for attention</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7" name="Прямоугольник 6"/>
          <p:cNvSpPr/>
          <p:nvPr/>
        </p:nvSpPr>
        <p:spPr>
          <a:xfrm>
            <a:off x="353425" y="4092092"/>
            <a:ext cx="5205697" cy="707886"/>
          </a:xfrm>
          <a:prstGeom prst="rect">
            <a:avLst/>
          </a:prstGeom>
        </p:spPr>
        <p:txBody>
          <a:bodyPr wrap="square">
            <a:spAutoFit/>
          </a:bodyPr>
          <a:lstStyle/>
          <a:p>
            <a:endParaRPr lang="uk-UA" sz="2000" dirty="0" smtClean="0">
              <a:solidFill>
                <a:schemeClr val="bg1"/>
              </a:solidFill>
              <a:latin typeface="Open Sans" panose="020B0606030504020204"/>
            </a:endParaRPr>
          </a:p>
          <a:p>
            <a:endParaRPr lang="uk-UA" sz="2000" dirty="0">
              <a:solidFill>
                <a:schemeClr val="bg1"/>
              </a:solidFill>
            </a:endParaRPr>
          </a:p>
        </p:txBody>
      </p:sp>
    </p:spTree>
    <p:extLst>
      <p:ext uri="{BB962C8B-B14F-4D97-AF65-F5344CB8AC3E}">
        <p14:creationId xmlns:p14="http://schemas.microsoft.com/office/powerpoint/2010/main" val="2953720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lvl="0" algn="ctr">
              <a:defRPr/>
            </a:pPr>
            <a:r>
              <a:rPr lang="en-US" sz="5000" dirty="0" err="1">
                <a:solidFill>
                  <a:srgbClr val="FFFFFF"/>
                </a:solidFill>
                <a:latin typeface="Noto Sans" panose="020B0502040504020204" pitchFamily="34"/>
                <a:ea typeface="Noto Sans" panose="020B0502040504020204" pitchFamily="34"/>
                <a:cs typeface="Noto Sans" panose="020B0502040504020204" pitchFamily="34"/>
              </a:rPr>
              <a:t>Oireachtas</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pic>
        <p:nvPicPr>
          <p:cNvPr id="3" name="Рисунок 2"/>
          <p:cNvPicPr>
            <a:picLocks noChangeAspect="1"/>
          </p:cNvPicPr>
          <p:nvPr/>
        </p:nvPicPr>
        <p:blipFill>
          <a:blip r:embed="rId2"/>
          <a:stretch>
            <a:fillRect/>
          </a:stretch>
        </p:blipFill>
        <p:spPr>
          <a:xfrm>
            <a:off x="5135511" y="1595686"/>
            <a:ext cx="2143125" cy="2105025"/>
          </a:xfrm>
          <a:prstGeom prst="rect">
            <a:avLst/>
          </a:prstGeom>
        </p:spPr>
      </p:pic>
      <p:pic>
        <p:nvPicPr>
          <p:cNvPr id="4" name="Рисунок 3"/>
          <p:cNvPicPr>
            <a:picLocks noChangeAspect="1"/>
          </p:cNvPicPr>
          <p:nvPr/>
        </p:nvPicPr>
        <p:blipFill>
          <a:blip r:embed="rId3"/>
          <a:stretch>
            <a:fillRect/>
          </a:stretch>
        </p:blipFill>
        <p:spPr>
          <a:xfrm>
            <a:off x="1327755" y="2648198"/>
            <a:ext cx="2451531" cy="3443040"/>
          </a:xfrm>
          <a:prstGeom prst="rect">
            <a:avLst/>
          </a:prstGeom>
        </p:spPr>
      </p:pic>
      <p:pic>
        <p:nvPicPr>
          <p:cNvPr id="5" name="Рисунок 4"/>
          <p:cNvPicPr>
            <a:picLocks noChangeAspect="1"/>
          </p:cNvPicPr>
          <p:nvPr/>
        </p:nvPicPr>
        <p:blipFill>
          <a:blip r:embed="rId4"/>
          <a:stretch>
            <a:fillRect/>
          </a:stretch>
        </p:blipFill>
        <p:spPr>
          <a:xfrm>
            <a:off x="8634861" y="2648198"/>
            <a:ext cx="2473887" cy="3443039"/>
          </a:xfrm>
          <a:prstGeom prst="rect">
            <a:avLst/>
          </a:prstGeom>
        </p:spPr>
      </p:pic>
      <p:sp>
        <p:nvSpPr>
          <p:cNvPr id="6" name="Прямоугольник 5"/>
          <p:cNvSpPr/>
          <p:nvPr/>
        </p:nvSpPr>
        <p:spPr>
          <a:xfrm>
            <a:off x="9163916" y="6091237"/>
            <a:ext cx="1415772" cy="369332"/>
          </a:xfrm>
          <a:prstGeom prst="rect">
            <a:avLst/>
          </a:prstGeom>
        </p:spPr>
        <p:txBody>
          <a:bodyPr wrap="none">
            <a:spAutoFit/>
          </a:bodyPr>
          <a:lstStyle/>
          <a:p>
            <a:pPr algn="ctr"/>
            <a:r>
              <a:rPr lang="en-US" dirty="0" err="1" smtClean="0">
                <a:solidFill>
                  <a:schemeClr val="bg1"/>
                </a:solidFill>
                <a:latin typeface="Open Sans"/>
              </a:rPr>
              <a:t>Micheal</a:t>
            </a:r>
            <a:r>
              <a:rPr lang="en-US" dirty="0" smtClean="0">
                <a:solidFill>
                  <a:schemeClr val="bg1"/>
                </a:solidFill>
                <a:latin typeface="Open Sans"/>
              </a:rPr>
              <a:t> </a:t>
            </a:r>
            <a:r>
              <a:rPr lang="en-US" dirty="0">
                <a:solidFill>
                  <a:schemeClr val="bg1"/>
                </a:solidFill>
                <a:latin typeface="Open Sans"/>
              </a:rPr>
              <a:t>Martin</a:t>
            </a:r>
            <a:endParaRPr lang="uk-UA" dirty="0">
              <a:solidFill>
                <a:schemeClr val="bg1"/>
              </a:solidFill>
              <a:latin typeface="Open Sans"/>
            </a:endParaRPr>
          </a:p>
        </p:txBody>
      </p:sp>
      <p:sp>
        <p:nvSpPr>
          <p:cNvPr id="7" name="Прямоугольник 6"/>
          <p:cNvSpPr/>
          <p:nvPr/>
        </p:nvSpPr>
        <p:spPr>
          <a:xfrm>
            <a:off x="9020640" y="2063421"/>
            <a:ext cx="1702324" cy="584775"/>
          </a:xfrm>
          <a:prstGeom prst="rect">
            <a:avLst/>
          </a:prstGeom>
        </p:spPr>
        <p:txBody>
          <a:bodyPr wrap="none">
            <a:spAutoFit/>
          </a:bodyPr>
          <a:lstStyle/>
          <a:p>
            <a:pPr algn="ctr"/>
            <a:r>
              <a:rPr lang="en-US" sz="3200" dirty="0">
                <a:solidFill>
                  <a:schemeClr val="bg1"/>
                </a:solidFill>
                <a:latin typeface="Open Sans"/>
              </a:rPr>
              <a:t>Taoiseach</a:t>
            </a:r>
            <a:endParaRPr lang="uk-UA" sz="3200" dirty="0">
              <a:solidFill>
                <a:schemeClr val="bg1"/>
              </a:solidFill>
              <a:latin typeface="Open Sans"/>
            </a:endParaRPr>
          </a:p>
        </p:txBody>
      </p:sp>
      <p:sp>
        <p:nvSpPr>
          <p:cNvPr id="8" name="Прямоугольник 7"/>
          <p:cNvSpPr/>
          <p:nvPr/>
        </p:nvSpPr>
        <p:spPr>
          <a:xfrm>
            <a:off x="1749451" y="2063421"/>
            <a:ext cx="1608133" cy="584775"/>
          </a:xfrm>
          <a:prstGeom prst="rect">
            <a:avLst/>
          </a:prstGeom>
        </p:spPr>
        <p:txBody>
          <a:bodyPr wrap="none">
            <a:spAutoFit/>
          </a:bodyPr>
          <a:lstStyle/>
          <a:p>
            <a:pPr algn="ctr"/>
            <a:r>
              <a:rPr lang="en-US" sz="3200" dirty="0">
                <a:solidFill>
                  <a:schemeClr val="bg1"/>
                </a:solidFill>
                <a:latin typeface="Open Sans"/>
              </a:rPr>
              <a:t>President</a:t>
            </a:r>
            <a:endParaRPr lang="uk-UA" sz="3200" dirty="0">
              <a:solidFill>
                <a:schemeClr val="bg1"/>
              </a:solidFill>
              <a:latin typeface="Open Sans"/>
            </a:endParaRPr>
          </a:p>
        </p:txBody>
      </p:sp>
      <p:sp>
        <p:nvSpPr>
          <p:cNvPr id="9" name="Прямоугольник 8"/>
          <p:cNvSpPr/>
          <p:nvPr/>
        </p:nvSpPr>
        <p:spPr>
          <a:xfrm>
            <a:off x="1671705" y="6091237"/>
            <a:ext cx="1763623" cy="369332"/>
          </a:xfrm>
          <a:prstGeom prst="rect">
            <a:avLst/>
          </a:prstGeom>
        </p:spPr>
        <p:txBody>
          <a:bodyPr wrap="none">
            <a:spAutoFit/>
          </a:bodyPr>
          <a:lstStyle/>
          <a:p>
            <a:pPr algn="ctr"/>
            <a:r>
              <a:rPr lang="en-US" dirty="0">
                <a:solidFill>
                  <a:schemeClr val="bg1"/>
                </a:solidFill>
                <a:latin typeface="Open Sans"/>
              </a:rPr>
              <a:t>Michael D. Higgins</a:t>
            </a:r>
            <a:endParaRPr lang="uk-UA" dirty="0">
              <a:solidFill>
                <a:schemeClr val="bg1"/>
              </a:solidFill>
              <a:latin typeface="Open Sans"/>
            </a:endParaRPr>
          </a:p>
        </p:txBody>
      </p:sp>
      <p:sp>
        <p:nvSpPr>
          <p:cNvPr id="10" name="Прямоугольник 9"/>
          <p:cNvSpPr/>
          <p:nvPr/>
        </p:nvSpPr>
        <p:spPr>
          <a:xfrm>
            <a:off x="4603108" y="4199475"/>
            <a:ext cx="3207929" cy="400110"/>
          </a:xfrm>
          <a:prstGeom prst="rect">
            <a:avLst/>
          </a:prstGeom>
        </p:spPr>
        <p:txBody>
          <a:bodyPr wrap="none">
            <a:spAutoFit/>
          </a:bodyPr>
          <a:lstStyle/>
          <a:p>
            <a:r>
              <a:rPr lang="en-US" sz="2000" dirty="0" err="1" smtClean="0">
                <a:solidFill>
                  <a:schemeClr val="bg1"/>
                </a:solidFill>
                <a:latin typeface="Open Sans"/>
              </a:rPr>
              <a:t>Dail</a:t>
            </a:r>
            <a:r>
              <a:rPr lang="en-US" sz="2000" dirty="0" smtClean="0">
                <a:solidFill>
                  <a:schemeClr val="bg1"/>
                </a:solidFill>
                <a:latin typeface="Open Sans"/>
              </a:rPr>
              <a:t> </a:t>
            </a:r>
            <a:r>
              <a:rPr lang="en-US" sz="2000" dirty="0" err="1" smtClean="0">
                <a:solidFill>
                  <a:schemeClr val="bg1"/>
                </a:solidFill>
                <a:latin typeface="Open Sans"/>
              </a:rPr>
              <a:t>Eireann</a:t>
            </a:r>
            <a:r>
              <a:rPr lang="en-US" sz="2000" dirty="0" smtClean="0">
                <a:solidFill>
                  <a:schemeClr val="bg1"/>
                </a:solidFill>
                <a:latin typeface="Open Sans"/>
              </a:rPr>
              <a:t> </a:t>
            </a:r>
            <a:r>
              <a:rPr lang="en-US" sz="2000" dirty="0">
                <a:solidFill>
                  <a:schemeClr val="bg1"/>
                </a:solidFill>
                <a:latin typeface="Open Sans"/>
              </a:rPr>
              <a:t>(lower house)</a:t>
            </a:r>
            <a:endParaRPr lang="uk-UA" sz="2000" dirty="0">
              <a:solidFill>
                <a:schemeClr val="bg1"/>
              </a:solidFill>
              <a:latin typeface="Open Sans"/>
            </a:endParaRPr>
          </a:p>
        </p:txBody>
      </p:sp>
      <p:sp>
        <p:nvSpPr>
          <p:cNvPr id="11" name="Прямоугольник 10"/>
          <p:cNvSpPr/>
          <p:nvPr/>
        </p:nvSpPr>
        <p:spPr>
          <a:xfrm>
            <a:off x="4361855" y="5098349"/>
            <a:ext cx="3690434" cy="400110"/>
          </a:xfrm>
          <a:prstGeom prst="rect">
            <a:avLst/>
          </a:prstGeom>
        </p:spPr>
        <p:txBody>
          <a:bodyPr wrap="none">
            <a:spAutoFit/>
          </a:bodyPr>
          <a:lstStyle/>
          <a:p>
            <a:r>
              <a:rPr lang="en-US" sz="2000" dirty="0">
                <a:solidFill>
                  <a:schemeClr val="bg1"/>
                </a:solidFill>
                <a:latin typeface="Open Sans"/>
              </a:rPr>
              <a:t>Seanad </a:t>
            </a:r>
            <a:r>
              <a:rPr lang="en-US" sz="2000" dirty="0" err="1" smtClean="0">
                <a:solidFill>
                  <a:schemeClr val="bg1"/>
                </a:solidFill>
                <a:latin typeface="Open Sans"/>
              </a:rPr>
              <a:t>Eireann</a:t>
            </a:r>
            <a:r>
              <a:rPr lang="en-US" sz="2000" dirty="0" smtClean="0">
                <a:solidFill>
                  <a:schemeClr val="bg1"/>
                </a:solidFill>
                <a:latin typeface="Open Sans"/>
              </a:rPr>
              <a:t> </a:t>
            </a:r>
            <a:r>
              <a:rPr lang="en-US" sz="2000" dirty="0">
                <a:solidFill>
                  <a:schemeClr val="bg1"/>
                </a:solidFill>
                <a:latin typeface="Open Sans"/>
              </a:rPr>
              <a:t>(upper house)</a:t>
            </a:r>
            <a:endParaRPr lang="uk-UA" sz="2000" dirty="0">
              <a:solidFill>
                <a:schemeClr val="bg1"/>
              </a:solidFill>
              <a:latin typeface="Open Sans"/>
            </a:endParaRPr>
          </a:p>
        </p:txBody>
      </p:sp>
    </p:spTree>
    <p:extLst>
      <p:ext uri="{BB962C8B-B14F-4D97-AF65-F5344CB8AC3E}">
        <p14:creationId xmlns:p14="http://schemas.microsoft.com/office/powerpoint/2010/main" val="988927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3</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Freeform 6">
            <a:extLst>
              <a:ext uri="{FF2B5EF4-FFF2-40B4-BE49-F238E27FC236}">
                <a16:creationId xmlns:a16="http://schemas.microsoft.com/office/drawing/2014/main" id="{F1C4C906-73F3-4C9F-8025-ABADE2321071}"/>
              </a:ext>
            </a:extLst>
          </p:cNvPr>
          <p:cNvSpPr>
            <a:spLocks/>
          </p:cNvSpPr>
          <p:nvPr/>
        </p:nvSpPr>
        <p:spPr bwMode="auto">
          <a:xfrm>
            <a:off x="4195388" y="1290514"/>
            <a:ext cx="3267310" cy="4742015"/>
          </a:xfrm>
          <a:custGeom>
            <a:avLst/>
            <a:gdLst/>
            <a:ahLst/>
            <a:cxnLst>
              <a:cxn ang="0">
                <a:pos x="1381" y="852"/>
              </a:cxn>
              <a:cxn ang="0">
                <a:pos x="1451" y="1083"/>
              </a:cxn>
              <a:cxn ang="0">
                <a:pos x="1474" y="1316"/>
              </a:cxn>
              <a:cxn ang="0">
                <a:pos x="1341" y="1650"/>
              </a:cxn>
              <a:cxn ang="0">
                <a:pos x="1288" y="1744"/>
              </a:cxn>
              <a:cxn ang="0">
                <a:pos x="1189" y="1755"/>
              </a:cxn>
              <a:cxn ang="0">
                <a:pos x="1118" y="1752"/>
              </a:cxn>
              <a:cxn ang="0">
                <a:pos x="957" y="1811"/>
              </a:cxn>
              <a:cxn ang="0">
                <a:pos x="848" y="1919"/>
              </a:cxn>
              <a:cxn ang="0">
                <a:pos x="714" y="1917"/>
              </a:cxn>
              <a:cxn ang="0">
                <a:pos x="657" y="2020"/>
              </a:cxn>
              <a:cxn ang="0">
                <a:pos x="565" y="2074"/>
              </a:cxn>
              <a:cxn ang="0">
                <a:pos x="446" y="2103"/>
              </a:cxn>
              <a:cxn ang="0">
                <a:pos x="309" y="2109"/>
              </a:cxn>
              <a:cxn ang="0">
                <a:pos x="269" y="2087"/>
              </a:cxn>
              <a:cxn ang="0">
                <a:pos x="324" y="2024"/>
              </a:cxn>
              <a:cxn ang="0">
                <a:pos x="139" y="2063"/>
              </a:cxn>
              <a:cxn ang="0">
                <a:pos x="188" y="1980"/>
              </a:cxn>
              <a:cxn ang="0">
                <a:pos x="209" y="1941"/>
              </a:cxn>
              <a:cxn ang="0">
                <a:pos x="73" y="1925"/>
              </a:cxn>
              <a:cxn ang="0">
                <a:pos x="88" y="1838"/>
              </a:cxn>
              <a:cxn ang="0">
                <a:pos x="169" y="1776"/>
              </a:cxn>
              <a:cxn ang="0">
                <a:pos x="6" y="1736"/>
              </a:cxn>
              <a:cxn ang="0">
                <a:pos x="156" y="1677"/>
              </a:cxn>
              <a:cxn ang="0">
                <a:pos x="188" y="1611"/>
              </a:cxn>
              <a:cxn ang="0">
                <a:pos x="383" y="1533"/>
              </a:cxn>
              <a:cxn ang="0">
                <a:pos x="541" y="1471"/>
              </a:cxn>
              <a:cxn ang="0">
                <a:pos x="384" y="1521"/>
              </a:cxn>
              <a:cxn ang="0">
                <a:pos x="237" y="1534"/>
              </a:cxn>
              <a:cxn ang="0">
                <a:pos x="330" y="1424"/>
              </a:cxn>
              <a:cxn ang="0">
                <a:pos x="403" y="1224"/>
              </a:cxn>
              <a:cxn ang="0">
                <a:pos x="516" y="1201"/>
              </a:cxn>
              <a:cxn ang="0">
                <a:pos x="346" y="1172"/>
              </a:cxn>
              <a:cxn ang="0">
                <a:pos x="292" y="1100"/>
              </a:cxn>
              <a:cxn ang="0">
                <a:pos x="212" y="1075"/>
              </a:cxn>
              <a:cxn ang="0">
                <a:pos x="149" y="1039"/>
              </a:cxn>
              <a:cxn ang="0">
                <a:pos x="202" y="914"/>
              </a:cxn>
              <a:cxn ang="0">
                <a:pos x="280" y="807"/>
              </a:cxn>
              <a:cxn ang="0">
                <a:pos x="233" y="771"/>
              </a:cxn>
              <a:cxn ang="0">
                <a:pos x="199" y="658"/>
              </a:cxn>
              <a:cxn ang="0">
                <a:pos x="163" y="627"/>
              </a:cxn>
              <a:cxn ang="0">
                <a:pos x="257" y="603"/>
              </a:cxn>
              <a:cxn ang="0">
                <a:pos x="410" y="582"/>
              </a:cxn>
              <a:cxn ang="0">
                <a:pos x="567" y="609"/>
              </a:cxn>
              <a:cxn ang="0">
                <a:pos x="647" y="582"/>
              </a:cxn>
              <a:cxn ang="0">
                <a:pos x="696" y="502"/>
              </a:cxn>
              <a:cxn ang="0">
                <a:pos x="736" y="424"/>
              </a:cxn>
              <a:cxn ang="0">
                <a:pos x="627" y="419"/>
              </a:cxn>
              <a:cxn ang="0">
                <a:pos x="651" y="331"/>
              </a:cxn>
              <a:cxn ang="0">
                <a:pos x="713" y="265"/>
              </a:cxn>
              <a:cxn ang="0">
                <a:pos x="724" y="160"/>
              </a:cxn>
              <a:cxn ang="0">
                <a:pos x="835" y="107"/>
              </a:cxn>
              <a:cxn ang="0">
                <a:pos x="882" y="111"/>
              </a:cxn>
              <a:cxn ang="0">
                <a:pos x="890" y="83"/>
              </a:cxn>
              <a:cxn ang="0">
                <a:pos x="942" y="182"/>
              </a:cxn>
              <a:cxn ang="0">
                <a:pos x="965" y="62"/>
              </a:cxn>
              <a:cxn ang="0">
                <a:pos x="1019" y="3"/>
              </a:cxn>
              <a:cxn ang="0">
                <a:pos x="1062" y="148"/>
              </a:cxn>
              <a:cxn ang="0">
                <a:pos x="908" y="362"/>
              </a:cxn>
              <a:cxn ang="0">
                <a:pos x="779" y="500"/>
              </a:cxn>
              <a:cxn ang="0">
                <a:pos x="1006" y="680"/>
              </a:cxn>
              <a:cxn ang="0">
                <a:pos x="1182" y="597"/>
              </a:cxn>
            </a:cxnLst>
            <a:rect l="0" t="0" r="r" b="b"/>
            <a:pathLst>
              <a:path w="1477" h="2145">
                <a:moveTo>
                  <a:pt x="1372" y="694"/>
                </a:moveTo>
                <a:cubicBezTo>
                  <a:pt x="1372" y="694"/>
                  <a:pt x="1372" y="695"/>
                  <a:pt x="1372" y="695"/>
                </a:cubicBezTo>
                <a:cubicBezTo>
                  <a:pt x="1372" y="696"/>
                  <a:pt x="1373" y="697"/>
                  <a:pt x="1373" y="698"/>
                </a:cubicBezTo>
                <a:cubicBezTo>
                  <a:pt x="1374" y="699"/>
                  <a:pt x="1375" y="701"/>
                  <a:pt x="1377" y="702"/>
                </a:cubicBezTo>
                <a:cubicBezTo>
                  <a:pt x="1378" y="703"/>
                  <a:pt x="1381" y="705"/>
                  <a:pt x="1383" y="706"/>
                </a:cubicBezTo>
                <a:cubicBezTo>
                  <a:pt x="1385" y="707"/>
                  <a:pt x="1388" y="709"/>
                  <a:pt x="1389" y="710"/>
                </a:cubicBezTo>
                <a:cubicBezTo>
                  <a:pt x="1391" y="711"/>
                  <a:pt x="1393" y="714"/>
                  <a:pt x="1394" y="715"/>
                </a:cubicBezTo>
                <a:cubicBezTo>
                  <a:pt x="1394" y="716"/>
                  <a:pt x="1395" y="718"/>
                  <a:pt x="1396" y="719"/>
                </a:cubicBezTo>
                <a:cubicBezTo>
                  <a:pt x="1397" y="720"/>
                  <a:pt x="1398" y="723"/>
                  <a:pt x="1399" y="724"/>
                </a:cubicBezTo>
                <a:cubicBezTo>
                  <a:pt x="1401" y="725"/>
                  <a:pt x="1403" y="727"/>
                  <a:pt x="1404" y="727"/>
                </a:cubicBezTo>
                <a:cubicBezTo>
                  <a:pt x="1406" y="727"/>
                  <a:pt x="1408" y="727"/>
                  <a:pt x="1410" y="727"/>
                </a:cubicBezTo>
                <a:cubicBezTo>
                  <a:pt x="1412" y="727"/>
                  <a:pt x="1414" y="729"/>
                  <a:pt x="1415" y="730"/>
                </a:cubicBezTo>
                <a:cubicBezTo>
                  <a:pt x="1416" y="732"/>
                  <a:pt x="1417" y="735"/>
                  <a:pt x="1418" y="736"/>
                </a:cubicBezTo>
                <a:cubicBezTo>
                  <a:pt x="1419" y="738"/>
                  <a:pt x="1420" y="741"/>
                  <a:pt x="1420" y="742"/>
                </a:cubicBezTo>
                <a:cubicBezTo>
                  <a:pt x="1419" y="743"/>
                  <a:pt x="1418" y="746"/>
                  <a:pt x="1417" y="747"/>
                </a:cubicBezTo>
                <a:cubicBezTo>
                  <a:pt x="1416" y="748"/>
                  <a:pt x="1414" y="749"/>
                  <a:pt x="1413" y="750"/>
                </a:cubicBezTo>
                <a:cubicBezTo>
                  <a:pt x="1412" y="751"/>
                  <a:pt x="1409" y="752"/>
                  <a:pt x="1408" y="753"/>
                </a:cubicBezTo>
                <a:cubicBezTo>
                  <a:pt x="1407" y="753"/>
                  <a:pt x="1404" y="754"/>
                  <a:pt x="1402" y="754"/>
                </a:cubicBezTo>
                <a:cubicBezTo>
                  <a:pt x="1400" y="755"/>
                  <a:pt x="1397" y="755"/>
                  <a:pt x="1395" y="754"/>
                </a:cubicBezTo>
                <a:cubicBezTo>
                  <a:pt x="1394" y="754"/>
                  <a:pt x="1391" y="754"/>
                  <a:pt x="1389" y="753"/>
                </a:cubicBezTo>
                <a:cubicBezTo>
                  <a:pt x="1387" y="752"/>
                  <a:pt x="1384" y="751"/>
                  <a:pt x="1383" y="750"/>
                </a:cubicBezTo>
                <a:cubicBezTo>
                  <a:pt x="1381" y="749"/>
                  <a:pt x="1378" y="748"/>
                  <a:pt x="1376" y="747"/>
                </a:cubicBezTo>
                <a:cubicBezTo>
                  <a:pt x="1375" y="747"/>
                  <a:pt x="1372" y="745"/>
                  <a:pt x="1371" y="745"/>
                </a:cubicBezTo>
                <a:cubicBezTo>
                  <a:pt x="1369" y="744"/>
                  <a:pt x="1367" y="743"/>
                  <a:pt x="1365" y="742"/>
                </a:cubicBezTo>
                <a:cubicBezTo>
                  <a:pt x="1363" y="741"/>
                  <a:pt x="1360" y="740"/>
                  <a:pt x="1358" y="739"/>
                </a:cubicBezTo>
                <a:cubicBezTo>
                  <a:pt x="1356" y="739"/>
                  <a:pt x="1353" y="738"/>
                  <a:pt x="1351" y="738"/>
                </a:cubicBezTo>
                <a:cubicBezTo>
                  <a:pt x="1350" y="737"/>
                  <a:pt x="1348" y="738"/>
                  <a:pt x="1347" y="738"/>
                </a:cubicBezTo>
                <a:cubicBezTo>
                  <a:pt x="1346" y="739"/>
                  <a:pt x="1345" y="740"/>
                  <a:pt x="1345" y="741"/>
                </a:cubicBezTo>
                <a:cubicBezTo>
                  <a:pt x="1345" y="742"/>
                  <a:pt x="1346" y="743"/>
                  <a:pt x="1347" y="744"/>
                </a:cubicBezTo>
                <a:cubicBezTo>
                  <a:pt x="1348" y="745"/>
                  <a:pt x="1348" y="746"/>
                  <a:pt x="1348" y="747"/>
                </a:cubicBezTo>
                <a:cubicBezTo>
                  <a:pt x="1347" y="748"/>
                  <a:pt x="1347" y="749"/>
                  <a:pt x="1346" y="750"/>
                </a:cubicBezTo>
                <a:cubicBezTo>
                  <a:pt x="1345" y="751"/>
                  <a:pt x="1344" y="752"/>
                  <a:pt x="1344" y="753"/>
                </a:cubicBezTo>
                <a:cubicBezTo>
                  <a:pt x="1343" y="754"/>
                  <a:pt x="1342" y="756"/>
                  <a:pt x="1342" y="757"/>
                </a:cubicBezTo>
                <a:cubicBezTo>
                  <a:pt x="1341" y="758"/>
                  <a:pt x="1341" y="761"/>
                  <a:pt x="1340" y="763"/>
                </a:cubicBezTo>
                <a:cubicBezTo>
                  <a:pt x="1340" y="765"/>
                  <a:pt x="1339" y="768"/>
                  <a:pt x="1339" y="769"/>
                </a:cubicBezTo>
                <a:cubicBezTo>
                  <a:pt x="1338" y="771"/>
                  <a:pt x="1338" y="773"/>
                  <a:pt x="1338" y="774"/>
                </a:cubicBezTo>
                <a:cubicBezTo>
                  <a:pt x="1338" y="775"/>
                  <a:pt x="1338" y="777"/>
                  <a:pt x="1338" y="779"/>
                </a:cubicBezTo>
                <a:cubicBezTo>
                  <a:pt x="1338" y="781"/>
                  <a:pt x="1338" y="784"/>
                  <a:pt x="1338" y="786"/>
                </a:cubicBezTo>
                <a:cubicBezTo>
                  <a:pt x="1338" y="788"/>
                  <a:pt x="1338" y="791"/>
                  <a:pt x="1338" y="793"/>
                </a:cubicBezTo>
                <a:cubicBezTo>
                  <a:pt x="1338" y="794"/>
                  <a:pt x="1338" y="797"/>
                  <a:pt x="1339" y="798"/>
                </a:cubicBezTo>
                <a:cubicBezTo>
                  <a:pt x="1340" y="800"/>
                  <a:pt x="1342" y="803"/>
                  <a:pt x="1343" y="805"/>
                </a:cubicBezTo>
                <a:cubicBezTo>
                  <a:pt x="1344" y="806"/>
                  <a:pt x="1346" y="809"/>
                  <a:pt x="1347" y="810"/>
                </a:cubicBezTo>
                <a:cubicBezTo>
                  <a:pt x="1348" y="812"/>
                  <a:pt x="1351" y="814"/>
                  <a:pt x="1352" y="815"/>
                </a:cubicBezTo>
                <a:cubicBezTo>
                  <a:pt x="1353" y="816"/>
                  <a:pt x="1355" y="817"/>
                  <a:pt x="1356" y="817"/>
                </a:cubicBezTo>
                <a:cubicBezTo>
                  <a:pt x="1357" y="818"/>
                  <a:pt x="1358" y="818"/>
                  <a:pt x="1359" y="818"/>
                </a:cubicBezTo>
                <a:cubicBezTo>
                  <a:pt x="1360" y="818"/>
                  <a:pt x="1362" y="818"/>
                  <a:pt x="1362" y="818"/>
                </a:cubicBezTo>
                <a:cubicBezTo>
                  <a:pt x="1363" y="818"/>
                  <a:pt x="1365" y="819"/>
                  <a:pt x="1366" y="819"/>
                </a:cubicBezTo>
                <a:cubicBezTo>
                  <a:pt x="1367" y="820"/>
                  <a:pt x="1369" y="821"/>
                  <a:pt x="1371" y="821"/>
                </a:cubicBezTo>
                <a:cubicBezTo>
                  <a:pt x="1373" y="821"/>
                  <a:pt x="1376" y="821"/>
                  <a:pt x="1378" y="822"/>
                </a:cubicBezTo>
                <a:cubicBezTo>
                  <a:pt x="1380" y="822"/>
                  <a:pt x="1381" y="824"/>
                  <a:pt x="1381" y="826"/>
                </a:cubicBezTo>
                <a:cubicBezTo>
                  <a:pt x="1382" y="827"/>
                  <a:pt x="1381" y="830"/>
                  <a:pt x="1381" y="831"/>
                </a:cubicBezTo>
                <a:cubicBezTo>
                  <a:pt x="1381" y="833"/>
                  <a:pt x="1380" y="835"/>
                  <a:pt x="1379" y="836"/>
                </a:cubicBezTo>
                <a:cubicBezTo>
                  <a:pt x="1379" y="837"/>
                  <a:pt x="1378" y="839"/>
                  <a:pt x="1379" y="841"/>
                </a:cubicBezTo>
                <a:cubicBezTo>
                  <a:pt x="1379" y="843"/>
                  <a:pt x="1379" y="846"/>
                  <a:pt x="1379" y="848"/>
                </a:cubicBezTo>
                <a:cubicBezTo>
                  <a:pt x="1380" y="850"/>
                  <a:pt x="1380" y="852"/>
                  <a:pt x="1381" y="852"/>
                </a:cubicBezTo>
                <a:cubicBezTo>
                  <a:pt x="1382" y="853"/>
                  <a:pt x="1383" y="854"/>
                  <a:pt x="1384" y="854"/>
                </a:cubicBezTo>
                <a:cubicBezTo>
                  <a:pt x="1385" y="855"/>
                  <a:pt x="1387" y="856"/>
                  <a:pt x="1387" y="857"/>
                </a:cubicBezTo>
                <a:cubicBezTo>
                  <a:pt x="1388" y="858"/>
                  <a:pt x="1388" y="859"/>
                  <a:pt x="1388" y="860"/>
                </a:cubicBezTo>
                <a:cubicBezTo>
                  <a:pt x="1388" y="861"/>
                  <a:pt x="1387" y="862"/>
                  <a:pt x="1386" y="863"/>
                </a:cubicBezTo>
                <a:cubicBezTo>
                  <a:pt x="1386" y="864"/>
                  <a:pt x="1385" y="865"/>
                  <a:pt x="1385" y="866"/>
                </a:cubicBezTo>
                <a:cubicBezTo>
                  <a:pt x="1384" y="867"/>
                  <a:pt x="1384" y="869"/>
                  <a:pt x="1384" y="871"/>
                </a:cubicBezTo>
                <a:cubicBezTo>
                  <a:pt x="1383" y="873"/>
                  <a:pt x="1383" y="875"/>
                  <a:pt x="1383" y="877"/>
                </a:cubicBezTo>
                <a:cubicBezTo>
                  <a:pt x="1382" y="879"/>
                  <a:pt x="1382" y="881"/>
                  <a:pt x="1382" y="883"/>
                </a:cubicBezTo>
                <a:cubicBezTo>
                  <a:pt x="1382" y="885"/>
                  <a:pt x="1382" y="887"/>
                  <a:pt x="1382" y="888"/>
                </a:cubicBezTo>
                <a:cubicBezTo>
                  <a:pt x="1382" y="890"/>
                  <a:pt x="1382" y="891"/>
                  <a:pt x="1382" y="891"/>
                </a:cubicBezTo>
                <a:cubicBezTo>
                  <a:pt x="1382" y="891"/>
                  <a:pt x="1382" y="892"/>
                  <a:pt x="1382" y="895"/>
                </a:cubicBezTo>
                <a:cubicBezTo>
                  <a:pt x="1382" y="897"/>
                  <a:pt x="1383" y="900"/>
                  <a:pt x="1384" y="901"/>
                </a:cubicBezTo>
                <a:cubicBezTo>
                  <a:pt x="1384" y="902"/>
                  <a:pt x="1385" y="905"/>
                  <a:pt x="1385" y="907"/>
                </a:cubicBezTo>
                <a:cubicBezTo>
                  <a:pt x="1385" y="908"/>
                  <a:pt x="1385" y="911"/>
                  <a:pt x="1385" y="913"/>
                </a:cubicBezTo>
                <a:cubicBezTo>
                  <a:pt x="1385" y="915"/>
                  <a:pt x="1385" y="918"/>
                  <a:pt x="1386" y="920"/>
                </a:cubicBezTo>
                <a:cubicBezTo>
                  <a:pt x="1386" y="922"/>
                  <a:pt x="1387" y="925"/>
                  <a:pt x="1389" y="927"/>
                </a:cubicBezTo>
                <a:cubicBezTo>
                  <a:pt x="1390" y="930"/>
                  <a:pt x="1392" y="933"/>
                  <a:pt x="1392" y="935"/>
                </a:cubicBezTo>
                <a:cubicBezTo>
                  <a:pt x="1393" y="937"/>
                  <a:pt x="1394" y="940"/>
                  <a:pt x="1395" y="941"/>
                </a:cubicBezTo>
                <a:cubicBezTo>
                  <a:pt x="1395" y="942"/>
                  <a:pt x="1396" y="944"/>
                  <a:pt x="1397" y="945"/>
                </a:cubicBezTo>
                <a:cubicBezTo>
                  <a:pt x="1398" y="945"/>
                  <a:pt x="1398" y="946"/>
                  <a:pt x="1398" y="946"/>
                </a:cubicBezTo>
                <a:cubicBezTo>
                  <a:pt x="1398" y="946"/>
                  <a:pt x="1399" y="946"/>
                  <a:pt x="1400" y="946"/>
                </a:cubicBezTo>
                <a:cubicBezTo>
                  <a:pt x="1401" y="947"/>
                  <a:pt x="1402" y="947"/>
                  <a:pt x="1403" y="948"/>
                </a:cubicBezTo>
                <a:cubicBezTo>
                  <a:pt x="1404" y="949"/>
                  <a:pt x="1405" y="950"/>
                  <a:pt x="1405" y="952"/>
                </a:cubicBezTo>
                <a:cubicBezTo>
                  <a:pt x="1406" y="953"/>
                  <a:pt x="1407" y="955"/>
                  <a:pt x="1408" y="956"/>
                </a:cubicBezTo>
                <a:cubicBezTo>
                  <a:pt x="1408" y="957"/>
                  <a:pt x="1410" y="958"/>
                  <a:pt x="1411" y="960"/>
                </a:cubicBezTo>
                <a:cubicBezTo>
                  <a:pt x="1412" y="961"/>
                  <a:pt x="1413" y="963"/>
                  <a:pt x="1414" y="964"/>
                </a:cubicBezTo>
                <a:cubicBezTo>
                  <a:pt x="1415" y="965"/>
                  <a:pt x="1417" y="967"/>
                  <a:pt x="1418" y="968"/>
                </a:cubicBezTo>
                <a:cubicBezTo>
                  <a:pt x="1420" y="969"/>
                  <a:pt x="1422" y="970"/>
                  <a:pt x="1424" y="970"/>
                </a:cubicBezTo>
                <a:cubicBezTo>
                  <a:pt x="1426" y="971"/>
                  <a:pt x="1428" y="972"/>
                  <a:pt x="1429" y="972"/>
                </a:cubicBezTo>
                <a:cubicBezTo>
                  <a:pt x="1431" y="972"/>
                  <a:pt x="1432" y="974"/>
                  <a:pt x="1433" y="975"/>
                </a:cubicBezTo>
                <a:cubicBezTo>
                  <a:pt x="1434" y="977"/>
                  <a:pt x="1435" y="979"/>
                  <a:pt x="1436" y="980"/>
                </a:cubicBezTo>
                <a:cubicBezTo>
                  <a:pt x="1437" y="981"/>
                  <a:pt x="1439" y="983"/>
                  <a:pt x="1439" y="984"/>
                </a:cubicBezTo>
                <a:cubicBezTo>
                  <a:pt x="1439" y="985"/>
                  <a:pt x="1440" y="991"/>
                  <a:pt x="1440" y="996"/>
                </a:cubicBezTo>
                <a:cubicBezTo>
                  <a:pt x="1440" y="1001"/>
                  <a:pt x="1439" y="1006"/>
                  <a:pt x="1437" y="1007"/>
                </a:cubicBezTo>
                <a:cubicBezTo>
                  <a:pt x="1436" y="1008"/>
                  <a:pt x="1434" y="1010"/>
                  <a:pt x="1433" y="1011"/>
                </a:cubicBezTo>
                <a:cubicBezTo>
                  <a:pt x="1432" y="1012"/>
                  <a:pt x="1432" y="1013"/>
                  <a:pt x="1432" y="1014"/>
                </a:cubicBezTo>
                <a:cubicBezTo>
                  <a:pt x="1432" y="1015"/>
                  <a:pt x="1432" y="1017"/>
                  <a:pt x="1432" y="1018"/>
                </a:cubicBezTo>
                <a:cubicBezTo>
                  <a:pt x="1433" y="1019"/>
                  <a:pt x="1433" y="1021"/>
                  <a:pt x="1433" y="1022"/>
                </a:cubicBezTo>
                <a:cubicBezTo>
                  <a:pt x="1432" y="1023"/>
                  <a:pt x="1432" y="1025"/>
                  <a:pt x="1431" y="1025"/>
                </a:cubicBezTo>
                <a:cubicBezTo>
                  <a:pt x="1430" y="1025"/>
                  <a:pt x="1429" y="1027"/>
                  <a:pt x="1429" y="1028"/>
                </a:cubicBezTo>
                <a:cubicBezTo>
                  <a:pt x="1429" y="1029"/>
                  <a:pt x="1428" y="1032"/>
                  <a:pt x="1427" y="1034"/>
                </a:cubicBezTo>
                <a:cubicBezTo>
                  <a:pt x="1426" y="1036"/>
                  <a:pt x="1424" y="1039"/>
                  <a:pt x="1423" y="1041"/>
                </a:cubicBezTo>
                <a:cubicBezTo>
                  <a:pt x="1422" y="1044"/>
                  <a:pt x="1422" y="1046"/>
                  <a:pt x="1423" y="1047"/>
                </a:cubicBezTo>
                <a:cubicBezTo>
                  <a:pt x="1424" y="1047"/>
                  <a:pt x="1425" y="1049"/>
                  <a:pt x="1425" y="1050"/>
                </a:cubicBezTo>
                <a:cubicBezTo>
                  <a:pt x="1425" y="1051"/>
                  <a:pt x="1426" y="1052"/>
                  <a:pt x="1426" y="1053"/>
                </a:cubicBezTo>
                <a:cubicBezTo>
                  <a:pt x="1426" y="1054"/>
                  <a:pt x="1426" y="1057"/>
                  <a:pt x="1427" y="1058"/>
                </a:cubicBezTo>
                <a:cubicBezTo>
                  <a:pt x="1427" y="1059"/>
                  <a:pt x="1427" y="1061"/>
                  <a:pt x="1428" y="1062"/>
                </a:cubicBezTo>
                <a:cubicBezTo>
                  <a:pt x="1428" y="1062"/>
                  <a:pt x="1429" y="1064"/>
                  <a:pt x="1429" y="1065"/>
                </a:cubicBezTo>
                <a:cubicBezTo>
                  <a:pt x="1430" y="1067"/>
                  <a:pt x="1430" y="1069"/>
                  <a:pt x="1429" y="1071"/>
                </a:cubicBezTo>
                <a:cubicBezTo>
                  <a:pt x="1429" y="1072"/>
                  <a:pt x="1430" y="1074"/>
                  <a:pt x="1432" y="1075"/>
                </a:cubicBezTo>
                <a:cubicBezTo>
                  <a:pt x="1434" y="1075"/>
                  <a:pt x="1437" y="1076"/>
                  <a:pt x="1439" y="1076"/>
                </a:cubicBezTo>
                <a:cubicBezTo>
                  <a:pt x="1441" y="1077"/>
                  <a:pt x="1443" y="1077"/>
                  <a:pt x="1445" y="1077"/>
                </a:cubicBezTo>
                <a:cubicBezTo>
                  <a:pt x="1446" y="1077"/>
                  <a:pt x="1448" y="1077"/>
                  <a:pt x="1449" y="1078"/>
                </a:cubicBezTo>
                <a:cubicBezTo>
                  <a:pt x="1450" y="1078"/>
                  <a:pt x="1451" y="1079"/>
                  <a:pt x="1451" y="1080"/>
                </a:cubicBezTo>
                <a:cubicBezTo>
                  <a:pt x="1451" y="1081"/>
                  <a:pt x="1451" y="1083"/>
                  <a:pt x="1451" y="1083"/>
                </a:cubicBezTo>
                <a:cubicBezTo>
                  <a:pt x="1450" y="1084"/>
                  <a:pt x="1449" y="1086"/>
                  <a:pt x="1449" y="1087"/>
                </a:cubicBezTo>
                <a:cubicBezTo>
                  <a:pt x="1448" y="1088"/>
                  <a:pt x="1447" y="1090"/>
                  <a:pt x="1447" y="1091"/>
                </a:cubicBezTo>
                <a:cubicBezTo>
                  <a:pt x="1447" y="1092"/>
                  <a:pt x="1445" y="1093"/>
                  <a:pt x="1444" y="1093"/>
                </a:cubicBezTo>
                <a:cubicBezTo>
                  <a:pt x="1443" y="1093"/>
                  <a:pt x="1442" y="1093"/>
                  <a:pt x="1442" y="1092"/>
                </a:cubicBezTo>
                <a:cubicBezTo>
                  <a:pt x="1441" y="1092"/>
                  <a:pt x="1440" y="1091"/>
                  <a:pt x="1440" y="1090"/>
                </a:cubicBezTo>
                <a:cubicBezTo>
                  <a:pt x="1439" y="1089"/>
                  <a:pt x="1437" y="1088"/>
                  <a:pt x="1436" y="1086"/>
                </a:cubicBezTo>
                <a:cubicBezTo>
                  <a:pt x="1435" y="1085"/>
                  <a:pt x="1433" y="1083"/>
                  <a:pt x="1432" y="1082"/>
                </a:cubicBezTo>
                <a:cubicBezTo>
                  <a:pt x="1431" y="1081"/>
                  <a:pt x="1429" y="1080"/>
                  <a:pt x="1428" y="1079"/>
                </a:cubicBezTo>
                <a:cubicBezTo>
                  <a:pt x="1427" y="1079"/>
                  <a:pt x="1425" y="1079"/>
                  <a:pt x="1423" y="1079"/>
                </a:cubicBezTo>
                <a:cubicBezTo>
                  <a:pt x="1422" y="1079"/>
                  <a:pt x="1419" y="1080"/>
                  <a:pt x="1418" y="1080"/>
                </a:cubicBezTo>
                <a:cubicBezTo>
                  <a:pt x="1417" y="1080"/>
                  <a:pt x="1415" y="1082"/>
                  <a:pt x="1415" y="1083"/>
                </a:cubicBezTo>
                <a:cubicBezTo>
                  <a:pt x="1414" y="1084"/>
                  <a:pt x="1413" y="1086"/>
                  <a:pt x="1411" y="1088"/>
                </a:cubicBezTo>
                <a:cubicBezTo>
                  <a:pt x="1410" y="1089"/>
                  <a:pt x="1408" y="1091"/>
                  <a:pt x="1408" y="1092"/>
                </a:cubicBezTo>
                <a:cubicBezTo>
                  <a:pt x="1407" y="1093"/>
                  <a:pt x="1406" y="1094"/>
                  <a:pt x="1405" y="1094"/>
                </a:cubicBezTo>
                <a:cubicBezTo>
                  <a:pt x="1404" y="1094"/>
                  <a:pt x="1403" y="1095"/>
                  <a:pt x="1401" y="1095"/>
                </a:cubicBezTo>
                <a:cubicBezTo>
                  <a:pt x="1400" y="1096"/>
                  <a:pt x="1398" y="1096"/>
                  <a:pt x="1398" y="1097"/>
                </a:cubicBezTo>
                <a:cubicBezTo>
                  <a:pt x="1397" y="1098"/>
                  <a:pt x="1396" y="1098"/>
                  <a:pt x="1396" y="1098"/>
                </a:cubicBezTo>
                <a:cubicBezTo>
                  <a:pt x="1396" y="1098"/>
                  <a:pt x="1397" y="1099"/>
                  <a:pt x="1397" y="1101"/>
                </a:cubicBezTo>
                <a:cubicBezTo>
                  <a:pt x="1397" y="1102"/>
                  <a:pt x="1399" y="1104"/>
                  <a:pt x="1400" y="1106"/>
                </a:cubicBezTo>
                <a:cubicBezTo>
                  <a:pt x="1401" y="1107"/>
                  <a:pt x="1402" y="1109"/>
                  <a:pt x="1403" y="1110"/>
                </a:cubicBezTo>
                <a:cubicBezTo>
                  <a:pt x="1404" y="1112"/>
                  <a:pt x="1405" y="1114"/>
                  <a:pt x="1407" y="1116"/>
                </a:cubicBezTo>
                <a:cubicBezTo>
                  <a:pt x="1408" y="1118"/>
                  <a:pt x="1411" y="1121"/>
                  <a:pt x="1412" y="1124"/>
                </a:cubicBezTo>
                <a:cubicBezTo>
                  <a:pt x="1414" y="1126"/>
                  <a:pt x="1418" y="1128"/>
                  <a:pt x="1420" y="1129"/>
                </a:cubicBezTo>
                <a:cubicBezTo>
                  <a:pt x="1422" y="1130"/>
                  <a:pt x="1426" y="1130"/>
                  <a:pt x="1427" y="1131"/>
                </a:cubicBezTo>
                <a:cubicBezTo>
                  <a:pt x="1428" y="1132"/>
                  <a:pt x="1431" y="1132"/>
                  <a:pt x="1432" y="1133"/>
                </a:cubicBezTo>
                <a:cubicBezTo>
                  <a:pt x="1433" y="1133"/>
                  <a:pt x="1434" y="1134"/>
                  <a:pt x="1435" y="1135"/>
                </a:cubicBezTo>
                <a:cubicBezTo>
                  <a:pt x="1436" y="1136"/>
                  <a:pt x="1437" y="1138"/>
                  <a:pt x="1438" y="1139"/>
                </a:cubicBezTo>
                <a:cubicBezTo>
                  <a:pt x="1439" y="1140"/>
                  <a:pt x="1439" y="1142"/>
                  <a:pt x="1438" y="1143"/>
                </a:cubicBezTo>
                <a:cubicBezTo>
                  <a:pt x="1438" y="1144"/>
                  <a:pt x="1437" y="1146"/>
                  <a:pt x="1437" y="1147"/>
                </a:cubicBezTo>
                <a:cubicBezTo>
                  <a:pt x="1436" y="1148"/>
                  <a:pt x="1436" y="1151"/>
                  <a:pt x="1435" y="1152"/>
                </a:cubicBezTo>
                <a:cubicBezTo>
                  <a:pt x="1435" y="1153"/>
                  <a:pt x="1435" y="1156"/>
                  <a:pt x="1436" y="1157"/>
                </a:cubicBezTo>
                <a:cubicBezTo>
                  <a:pt x="1436" y="1158"/>
                  <a:pt x="1437" y="1160"/>
                  <a:pt x="1437" y="1161"/>
                </a:cubicBezTo>
                <a:cubicBezTo>
                  <a:pt x="1437" y="1163"/>
                  <a:pt x="1438" y="1165"/>
                  <a:pt x="1438" y="1166"/>
                </a:cubicBezTo>
                <a:cubicBezTo>
                  <a:pt x="1438" y="1167"/>
                  <a:pt x="1438" y="1167"/>
                  <a:pt x="1438" y="1167"/>
                </a:cubicBezTo>
                <a:cubicBezTo>
                  <a:pt x="1438" y="1167"/>
                  <a:pt x="1438" y="1169"/>
                  <a:pt x="1438" y="1170"/>
                </a:cubicBezTo>
                <a:cubicBezTo>
                  <a:pt x="1439" y="1171"/>
                  <a:pt x="1440" y="1174"/>
                  <a:pt x="1441" y="1176"/>
                </a:cubicBezTo>
                <a:cubicBezTo>
                  <a:pt x="1442" y="1177"/>
                  <a:pt x="1444" y="1180"/>
                  <a:pt x="1445" y="1183"/>
                </a:cubicBezTo>
                <a:cubicBezTo>
                  <a:pt x="1446" y="1185"/>
                  <a:pt x="1448" y="1188"/>
                  <a:pt x="1448" y="1189"/>
                </a:cubicBezTo>
                <a:cubicBezTo>
                  <a:pt x="1448" y="1190"/>
                  <a:pt x="1448" y="1193"/>
                  <a:pt x="1448" y="1195"/>
                </a:cubicBezTo>
                <a:cubicBezTo>
                  <a:pt x="1447" y="1197"/>
                  <a:pt x="1447" y="1200"/>
                  <a:pt x="1448" y="1201"/>
                </a:cubicBezTo>
                <a:cubicBezTo>
                  <a:pt x="1449" y="1203"/>
                  <a:pt x="1450" y="1206"/>
                  <a:pt x="1451" y="1208"/>
                </a:cubicBezTo>
                <a:cubicBezTo>
                  <a:pt x="1453" y="1210"/>
                  <a:pt x="1455" y="1213"/>
                  <a:pt x="1456" y="1216"/>
                </a:cubicBezTo>
                <a:cubicBezTo>
                  <a:pt x="1458" y="1219"/>
                  <a:pt x="1460" y="1223"/>
                  <a:pt x="1461" y="1225"/>
                </a:cubicBezTo>
                <a:cubicBezTo>
                  <a:pt x="1462" y="1228"/>
                  <a:pt x="1462" y="1232"/>
                  <a:pt x="1463" y="1235"/>
                </a:cubicBezTo>
                <a:cubicBezTo>
                  <a:pt x="1463" y="1237"/>
                  <a:pt x="1463" y="1242"/>
                  <a:pt x="1463" y="1245"/>
                </a:cubicBezTo>
                <a:cubicBezTo>
                  <a:pt x="1463" y="1249"/>
                  <a:pt x="1463" y="1253"/>
                  <a:pt x="1462" y="1256"/>
                </a:cubicBezTo>
                <a:cubicBezTo>
                  <a:pt x="1461" y="1258"/>
                  <a:pt x="1461" y="1262"/>
                  <a:pt x="1461" y="1264"/>
                </a:cubicBezTo>
                <a:cubicBezTo>
                  <a:pt x="1460" y="1267"/>
                  <a:pt x="1460" y="1271"/>
                  <a:pt x="1460" y="1274"/>
                </a:cubicBezTo>
                <a:cubicBezTo>
                  <a:pt x="1459" y="1276"/>
                  <a:pt x="1459" y="1281"/>
                  <a:pt x="1460" y="1283"/>
                </a:cubicBezTo>
                <a:cubicBezTo>
                  <a:pt x="1461" y="1286"/>
                  <a:pt x="1462" y="1290"/>
                  <a:pt x="1463" y="1293"/>
                </a:cubicBezTo>
                <a:cubicBezTo>
                  <a:pt x="1464" y="1295"/>
                  <a:pt x="1465" y="1298"/>
                  <a:pt x="1467" y="1299"/>
                </a:cubicBezTo>
                <a:cubicBezTo>
                  <a:pt x="1468" y="1300"/>
                  <a:pt x="1470" y="1302"/>
                  <a:pt x="1472" y="1304"/>
                </a:cubicBezTo>
                <a:cubicBezTo>
                  <a:pt x="1473" y="1305"/>
                  <a:pt x="1475" y="1307"/>
                  <a:pt x="1476" y="1308"/>
                </a:cubicBezTo>
                <a:cubicBezTo>
                  <a:pt x="1476" y="1309"/>
                  <a:pt x="1477" y="1311"/>
                  <a:pt x="1476" y="1312"/>
                </a:cubicBezTo>
                <a:cubicBezTo>
                  <a:pt x="1475" y="1314"/>
                  <a:pt x="1474" y="1315"/>
                  <a:pt x="1474" y="1316"/>
                </a:cubicBezTo>
                <a:cubicBezTo>
                  <a:pt x="1473" y="1317"/>
                  <a:pt x="1472" y="1319"/>
                  <a:pt x="1471" y="1321"/>
                </a:cubicBezTo>
                <a:cubicBezTo>
                  <a:pt x="1470" y="1322"/>
                  <a:pt x="1469" y="1325"/>
                  <a:pt x="1469" y="1327"/>
                </a:cubicBezTo>
                <a:cubicBezTo>
                  <a:pt x="1469" y="1328"/>
                  <a:pt x="1467" y="1331"/>
                  <a:pt x="1466" y="1334"/>
                </a:cubicBezTo>
                <a:cubicBezTo>
                  <a:pt x="1465" y="1336"/>
                  <a:pt x="1464" y="1340"/>
                  <a:pt x="1463" y="1342"/>
                </a:cubicBezTo>
                <a:cubicBezTo>
                  <a:pt x="1462" y="1344"/>
                  <a:pt x="1460" y="1347"/>
                  <a:pt x="1460" y="1349"/>
                </a:cubicBezTo>
                <a:cubicBezTo>
                  <a:pt x="1459" y="1351"/>
                  <a:pt x="1458" y="1353"/>
                  <a:pt x="1457" y="1355"/>
                </a:cubicBezTo>
                <a:cubicBezTo>
                  <a:pt x="1456" y="1357"/>
                  <a:pt x="1455" y="1361"/>
                  <a:pt x="1455" y="1363"/>
                </a:cubicBezTo>
                <a:cubicBezTo>
                  <a:pt x="1455" y="1365"/>
                  <a:pt x="1454" y="1368"/>
                  <a:pt x="1453" y="1369"/>
                </a:cubicBezTo>
                <a:cubicBezTo>
                  <a:pt x="1452" y="1370"/>
                  <a:pt x="1450" y="1372"/>
                  <a:pt x="1449" y="1373"/>
                </a:cubicBezTo>
                <a:cubicBezTo>
                  <a:pt x="1448" y="1374"/>
                  <a:pt x="1445" y="1376"/>
                  <a:pt x="1444" y="1378"/>
                </a:cubicBezTo>
                <a:cubicBezTo>
                  <a:pt x="1442" y="1380"/>
                  <a:pt x="1440" y="1382"/>
                  <a:pt x="1440" y="1384"/>
                </a:cubicBezTo>
                <a:cubicBezTo>
                  <a:pt x="1439" y="1385"/>
                  <a:pt x="1438" y="1387"/>
                  <a:pt x="1437" y="1389"/>
                </a:cubicBezTo>
                <a:cubicBezTo>
                  <a:pt x="1436" y="1391"/>
                  <a:pt x="1435" y="1393"/>
                  <a:pt x="1435" y="1395"/>
                </a:cubicBezTo>
                <a:cubicBezTo>
                  <a:pt x="1434" y="1397"/>
                  <a:pt x="1433" y="1400"/>
                  <a:pt x="1433" y="1403"/>
                </a:cubicBezTo>
                <a:cubicBezTo>
                  <a:pt x="1432" y="1405"/>
                  <a:pt x="1431" y="1409"/>
                  <a:pt x="1431" y="1411"/>
                </a:cubicBezTo>
                <a:cubicBezTo>
                  <a:pt x="1430" y="1414"/>
                  <a:pt x="1430" y="1417"/>
                  <a:pt x="1430" y="1419"/>
                </a:cubicBezTo>
                <a:cubicBezTo>
                  <a:pt x="1430" y="1421"/>
                  <a:pt x="1431" y="1424"/>
                  <a:pt x="1431" y="1425"/>
                </a:cubicBezTo>
                <a:cubicBezTo>
                  <a:pt x="1431" y="1426"/>
                  <a:pt x="1432" y="1429"/>
                  <a:pt x="1431" y="1431"/>
                </a:cubicBezTo>
                <a:cubicBezTo>
                  <a:pt x="1431" y="1433"/>
                  <a:pt x="1431" y="1435"/>
                  <a:pt x="1431" y="1435"/>
                </a:cubicBezTo>
                <a:cubicBezTo>
                  <a:pt x="1431" y="1435"/>
                  <a:pt x="1430" y="1437"/>
                  <a:pt x="1430" y="1440"/>
                </a:cubicBezTo>
                <a:cubicBezTo>
                  <a:pt x="1429" y="1443"/>
                  <a:pt x="1427" y="1446"/>
                  <a:pt x="1426" y="1447"/>
                </a:cubicBezTo>
                <a:cubicBezTo>
                  <a:pt x="1424" y="1449"/>
                  <a:pt x="1422" y="1451"/>
                  <a:pt x="1420" y="1453"/>
                </a:cubicBezTo>
                <a:cubicBezTo>
                  <a:pt x="1419" y="1455"/>
                  <a:pt x="1417" y="1459"/>
                  <a:pt x="1416" y="1461"/>
                </a:cubicBezTo>
                <a:cubicBezTo>
                  <a:pt x="1415" y="1464"/>
                  <a:pt x="1413" y="1468"/>
                  <a:pt x="1412" y="1470"/>
                </a:cubicBezTo>
                <a:cubicBezTo>
                  <a:pt x="1411" y="1472"/>
                  <a:pt x="1410" y="1475"/>
                  <a:pt x="1410" y="1477"/>
                </a:cubicBezTo>
                <a:cubicBezTo>
                  <a:pt x="1410" y="1479"/>
                  <a:pt x="1409" y="1482"/>
                  <a:pt x="1409" y="1484"/>
                </a:cubicBezTo>
                <a:cubicBezTo>
                  <a:pt x="1409" y="1486"/>
                  <a:pt x="1408" y="1489"/>
                  <a:pt x="1408" y="1491"/>
                </a:cubicBezTo>
                <a:cubicBezTo>
                  <a:pt x="1408" y="1493"/>
                  <a:pt x="1408" y="1496"/>
                  <a:pt x="1409" y="1498"/>
                </a:cubicBezTo>
                <a:cubicBezTo>
                  <a:pt x="1409" y="1499"/>
                  <a:pt x="1410" y="1502"/>
                  <a:pt x="1411" y="1505"/>
                </a:cubicBezTo>
                <a:cubicBezTo>
                  <a:pt x="1412" y="1507"/>
                  <a:pt x="1413" y="1510"/>
                  <a:pt x="1413" y="1512"/>
                </a:cubicBezTo>
                <a:cubicBezTo>
                  <a:pt x="1414" y="1514"/>
                  <a:pt x="1414" y="1517"/>
                  <a:pt x="1415" y="1519"/>
                </a:cubicBezTo>
                <a:cubicBezTo>
                  <a:pt x="1416" y="1521"/>
                  <a:pt x="1416" y="1526"/>
                  <a:pt x="1416" y="1529"/>
                </a:cubicBezTo>
                <a:cubicBezTo>
                  <a:pt x="1416" y="1532"/>
                  <a:pt x="1416" y="1537"/>
                  <a:pt x="1416" y="1539"/>
                </a:cubicBezTo>
                <a:cubicBezTo>
                  <a:pt x="1415" y="1540"/>
                  <a:pt x="1414" y="1543"/>
                  <a:pt x="1413" y="1544"/>
                </a:cubicBezTo>
                <a:cubicBezTo>
                  <a:pt x="1412" y="1546"/>
                  <a:pt x="1410" y="1549"/>
                  <a:pt x="1409" y="1552"/>
                </a:cubicBezTo>
                <a:cubicBezTo>
                  <a:pt x="1408" y="1555"/>
                  <a:pt x="1405" y="1560"/>
                  <a:pt x="1403" y="1563"/>
                </a:cubicBezTo>
                <a:cubicBezTo>
                  <a:pt x="1401" y="1566"/>
                  <a:pt x="1398" y="1571"/>
                  <a:pt x="1396" y="1574"/>
                </a:cubicBezTo>
                <a:cubicBezTo>
                  <a:pt x="1393" y="1577"/>
                  <a:pt x="1391" y="1582"/>
                  <a:pt x="1389" y="1584"/>
                </a:cubicBezTo>
                <a:cubicBezTo>
                  <a:pt x="1388" y="1586"/>
                  <a:pt x="1385" y="1590"/>
                  <a:pt x="1383" y="1593"/>
                </a:cubicBezTo>
                <a:cubicBezTo>
                  <a:pt x="1380" y="1596"/>
                  <a:pt x="1377" y="1600"/>
                  <a:pt x="1376" y="1602"/>
                </a:cubicBezTo>
                <a:cubicBezTo>
                  <a:pt x="1375" y="1604"/>
                  <a:pt x="1372" y="1608"/>
                  <a:pt x="1371" y="1611"/>
                </a:cubicBezTo>
                <a:cubicBezTo>
                  <a:pt x="1369" y="1614"/>
                  <a:pt x="1367" y="1619"/>
                  <a:pt x="1367" y="1621"/>
                </a:cubicBezTo>
                <a:cubicBezTo>
                  <a:pt x="1367" y="1623"/>
                  <a:pt x="1366" y="1627"/>
                  <a:pt x="1366" y="1630"/>
                </a:cubicBezTo>
                <a:cubicBezTo>
                  <a:pt x="1366" y="1632"/>
                  <a:pt x="1366" y="1636"/>
                  <a:pt x="1365" y="1638"/>
                </a:cubicBezTo>
                <a:cubicBezTo>
                  <a:pt x="1365" y="1641"/>
                  <a:pt x="1365" y="1644"/>
                  <a:pt x="1366" y="1645"/>
                </a:cubicBezTo>
                <a:cubicBezTo>
                  <a:pt x="1366" y="1647"/>
                  <a:pt x="1366" y="1649"/>
                  <a:pt x="1366" y="1650"/>
                </a:cubicBezTo>
                <a:cubicBezTo>
                  <a:pt x="1366" y="1651"/>
                  <a:pt x="1366" y="1651"/>
                  <a:pt x="1365" y="1651"/>
                </a:cubicBezTo>
                <a:cubicBezTo>
                  <a:pt x="1364" y="1651"/>
                  <a:pt x="1363" y="1651"/>
                  <a:pt x="1363" y="1650"/>
                </a:cubicBezTo>
                <a:cubicBezTo>
                  <a:pt x="1362" y="1649"/>
                  <a:pt x="1361" y="1648"/>
                  <a:pt x="1360" y="1647"/>
                </a:cubicBezTo>
                <a:cubicBezTo>
                  <a:pt x="1359" y="1646"/>
                  <a:pt x="1358" y="1646"/>
                  <a:pt x="1357" y="1646"/>
                </a:cubicBezTo>
                <a:cubicBezTo>
                  <a:pt x="1356" y="1647"/>
                  <a:pt x="1354" y="1647"/>
                  <a:pt x="1353" y="1646"/>
                </a:cubicBezTo>
                <a:cubicBezTo>
                  <a:pt x="1352" y="1646"/>
                  <a:pt x="1351" y="1646"/>
                  <a:pt x="1350" y="1645"/>
                </a:cubicBezTo>
                <a:cubicBezTo>
                  <a:pt x="1349" y="1645"/>
                  <a:pt x="1347" y="1645"/>
                  <a:pt x="1346" y="1645"/>
                </a:cubicBezTo>
                <a:cubicBezTo>
                  <a:pt x="1345" y="1645"/>
                  <a:pt x="1343" y="1645"/>
                  <a:pt x="1343" y="1646"/>
                </a:cubicBezTo>
                <a:cubicBezTo>
                  <a:pt x="1342" y="1647"/>
                  <a:pt x="1341" y="1649"/>
                  <a:pt x="1341" y="1650"/>
                </a:cubicBezTo>
                <a:cubicBezTo>
                  <a:pt x="1340" y="1651"/>
                  <a:pt x="1340" y="1654"/>
                  <a:pt x="1340" y="1656"/>
                </a:cubicBezTo>
                <a:cubicBezTo>
                  <a:pt x="1340" y="1658"/>
                  <a:pt x="1340" y="1661"/>
                  <a:pt x="1340" y="1663"/>
                </a:cubicBezTo>
                <a:cubicBezTo>
                  <a:pt x="1340" y="1664"/>
                  <a:pt x="1341" y="1667"/>
                  <a:pt x="1342" y="1668"/>
                </a:cubicBezTo>
                <a:cubicBezTo>
                  <a:pt x="1342" y="1669"/>
                  <a:pt x="1344" y="1671"/>
                  <a:pt x="1344" y="1671"/>
                </a:cubicBezTo>
                <a:cubicBezTo>
                  <a:pt x="1345" y="1672"/>
                  <a:pt x="1347" y="1674"/>
                  <a:pt x="1349" y="1675"/>
                </a:cubicBezTo>
                <a:cubicBezTo>
                  <a:pt x="1351" y="1676"/>
                  <a:pt x="1353" y="1677"/>
                  <a:pt x="1354" y="1677"/>
                </a:cubicBezTo>
                <a:cubicBezTo>
                  <a:pt x="1355" y="1677"/>
                  <a:pt x="1356" y="1677"/>
                  <a:pt x="1356" y="1676"/>
                </a:cubicBezTo>
                <a:cubicBezTo>
                  <a:pt x="1356" y="1675"/>
                  <a:pt x="1356" y="1674"/>
                  <a:pt x="1356" y="1672"/>
                </a:cubicBezTo>
                <a:cubicBezTo>
                  <a:pt x="1357" y="1671"/>
                  <a:pt x="1357" y="1669"/>
                  <a:pt x="1358" y="1667"/>
                </a:cubicBezTo>
                <a:cubicBezTo>
                  <a:pt x="1358" y="1666"/>
                  <a:pt x="1359" y="1665"/>
                  <a:pt x="1360" y="1665"/>
                </a:cubicBezTo>
                <a:cubicBezTo>
                  <a:pt x="1361" y="1665"/>
                  <a:pt x="1362" y="1666"/>
                  <a:pt x="1362" y="1667"/>
                </a:cubicBezTo>
                <a:cubicBezTo>
                  <a:pt x="1362" y="1668"/>
                  <a:pt x="1361" y="1670"/>
                  <a:pt x="1361" y="1672"/>
                </a:cubicBezTo>
                <a:cubicBezTo>
                  <a:pt x="1360" y="1673"/>
                  <a:pt x="1359" y="1675"/>
                  <a:pt x="1359" y="1677"/>
                </a:cubicBezTo>
                <a:cubicBezTo>
                  <a:pt x="1359" y="1679"/>
                  <a:pt x="1359" y="1682"/>
                  <a:pt x="1360" y="1684"/>
                </a:cubicBezTo>
                <a:cubicBezTo>
                  <a:pt x="1360" y="1685"/>
                  <a:pt x="1361" y="1688"/>
                  <a:pt x="1361" y="1689"/>
                </a:cubicBezTo>
                <a:cubicBezTo>
                  <a:pt x="1362" y="1690"/>
                  <a:pt x="1363" y="1693"/>
                  <a:pt x="1364" y="1694"/>
                </a:cubicBezTo>
                <a:cubicBezTo>
                  <a:pt x="1365" y="1695"/>
                  <a:pt x="1367" y="1697"/>
                  <a:pt x="1368" y="1698"/>
                </a:cubicBezTo>
                <a:cubicBezTo>
                  <a:pt x="1369" y="1699"/>
                  <a:pt x="1372" y="1700"/>
                  <a:pt x="1373" y="1700"/>
                </a:cubicBezTo>
                <a:cubicBezTo>
                  <a:pt x="1374" y="1701"/>
                  <a:pt x="1377" y="1703"/>
                  <a:pt x="1378" y="1705"/>
                </a:cubicBezTo>
                <a:cubicBezTo>
                  <a:pt x="1380" y="1706"/>
                  <a:pt x="1381" y="1710"/>
                  <a:pt x="1380" y="1713"/>
                </a:cubicBezTo>
                <a:cubicBezTo>
                  <a:pt x="1380" y="1715"/>
                  <a:pt x="1379" y="1718"/>
                  <a:pt x="1378" y="1719"/>
                </a:cubicBezTo>
                <a:cubicBezTo>
                  <a:pt x="1378" y="1719"/>
                  <a:pt x="1376" y="1721"/>
                  <a:pt x="1375" y="1723"/>
                </a:cubicBezTo>
                <a:cubicBezTo>
                  <a:pt x="1374" y="1725"/>
                  <a:pt x="1373" y="1727"/>
                  <a:pt x="1373" y="1729"/>
                </a:cubicBezTo>
                <a:cubicBezTo>
                  <a:pt x="1373" y="1731"/>
                  <a:pt x="1372" y="1734"/>
                  <a:pt x="1372" y="1735"/>
                </a:cubicBezTo>
                <a:cubicBezTo>
                  <a:pt x="1371" y="1736"/>
                  <a:pt x="1370" y="1738"/>
                  <a:pt x="1370" y="1739"/>
                </a:cubicBezTo>
                <a:cubicBezTo>
                  <a:pt x="1369" y="1740"/>
                  <a:pt x="1368" y="1742"/>
                  <a:pt x="1368" y="1742"/>
                </a:cubicBezTo>
                <a:cubicBezTo>
                  <a:pt x="1367" y="1743"/>
                  <a:pt x="1365" y="1743"/>
                  <a:pt x="1364" y="1744"/>
                </a:cubicBezTo>
                <a:cubicBezTo>
                  <a:pt x="1363" y="1744"/>
                  <a:pt x="1361" y="1744"/>
                  <a:pt x="1359" y="1744"/>
                </a:cubicBezTo>
                <a:cubicBezTo>
                  <a:pt x="1358" y="1743"/>
                  <a:pt x="1357" y="1743"/>
                  <a:pt x="1356" y="1742"/>
                </a:cubicBezTo>
                <a:cubicBezTo>
                  <a:pt x="1356" y="1741"/>
                  <a:pt x="1356" y="1739"/>
                  <a:pt x="1356" y="1739"/>
                </a:cubicBezTo>
                <a:cubicBezTo>
                  <a:pt x="1357" y="1738"/>
                  <a:pt x="1358" y="1737"/>
                  <a:pt x="1358" y="1736"/>
                </a:cubicBezTo>
                <a:cubicBezTo>
                  <a:pt x="1359" y="1736"/>
                  <a:pt x="1360" y="1735"/>
                  <a:pt x="1360" y="1734"/>
                </a:cubicBezTo>
                <a:cubicBezTo>
                  <a:pt x="1361" y="1733"/>
                  <a:pt x="1360" y="1731"/>
                  <a:pt x="1360" y="1730"/>
                </a:cubicBezTo>
                <a:cubicBezTo>
                  <a:pt x="1359" y="1729"/>
                  <a:pt x="1357" y="1729"/>
                  <a:pt x="1355" y="1730"/>
                </a:cubicBezTo>
                <a:cubicBezTo>
                  <a:pt x="1354" y="1731"/>
                  <a:pt x="1351" y="1732"/>
                  <a:pt x="1350" y="1733"/>
                </a:cubicBezTo>
                <a:cubicBezTo>
                  <a:pt x="1349" y="1734"/>
                  <a:pt x="1347" y="1734"/>
                  <a:pt x="1345" y="1735"/>
                </a:cubicBezTo>
                <a:cubicBezTo>
                  <a:pt x="1344" y="1736"/>
                  <a:pt x="1341" y="1736"/>
                  <a:pt x="1339" y="1736"/>
                </a:cubicBezTo>
                <a:cubicBezTo>
                  <a:pt x="1337" y="1737"/>
                  <a:pt x="1335" y="1737"/>
                  <a:pt x="1334" y="1736"/>
                </a:cubicBezTo>
                <a:cubicBezTo>
                  <a:pt x="1333" y="1736"/>
                  <a:pt x="1333" y="1736"/>
                  <a:pt x="1333" y="1735"/>
                </a:cubicBezTo>
                <a:cubicBezTo>
                  <a:pt x="1334" y="1734"/>
                  <a:pt x="1335" y="1734"/>
                  <a:pt x="1336" y="1734"/>
                </a:cubicBezTo>
                <a:cubicBezTo>
                  <a:pt x="1337" y="1733"/>
                  <a:pt x="1338" y="1733"/>
                  <a:pt x="1338" y="1732"/>
                </a:cubicBezTo>
                <a:cubicBezTo>
                  <a:pt x="1338" y="1731"/>
                  <a:pt x="1337" y="1730"/>
                  <a:pt x="1336" y="1730"/>
                </a:cubicBezTo>
                <a:cubicBezTo>
                  <a:pt x="1336" y="1729"/>
                  <a:pt x="1334" y="1729"/>
                  <a:pt x="1334" y="1728"/>
                </a:cubicBezTo>
                <a:cubicBezTo>
                  <a:pt x="1333" y="1728"/>
                  <a:pt x="1331" y="1728"/>
                  <a:pt x="1330" y="1728"/>
                </a:cubicBezTo>
                <a:cubicBezTo>
                  <a:pt x="1329" y="1728"/>
                  <a:pt x="1328" y="1729"/>
                  <a:pt x="1327" y="1729"/>
                </a:cubicBezTo>
                <a:cubicBezTo>
                  <a:pt x="1327" y="1730"/>
                  <a:pt x="1326" y="1732"/>
                  <a:pt x="1325" y="1733"/>
                </a:cubicBezTo>
                <a:cubicBezTo>
                  <a:pt x="1325" y="1734"/>
                  <a:pt x="1324" y="1735"/>
                  <a:pt x="1323" y="1736"/>
                </a:cubicBezTo>
                <a:cubicBezTo>
                  <a:pt x="1322" y="1737"/>
                  <a:pt x="1320" y="1738"/>
                  <a:pt x="1318" y="1738"/>
                </a:cubicBezTo>
                <a:cubicBezTo>
                  <a:pt x="1317" y="1738"/>
                  <a:pt x="1313" y="1739"/>
                  <a:pt x="1310" y="1740"/>
                </a:cubicBezTo>
                <a:cubicBezTo>
                  <a:pt x="1307" y="1740"/>
                  <a:pt x="1304" y="1741"/>
                  <a:pt x="1304" y="1741"/>
                </a:cubicBezTo>
                <a:cubicBezTo>
                  <a:pt x="1303" y="1742"/>
                  <a:pt x="1302" y="1742"/>
                  <a:pt x="1301" y="1743"/>
                </a:cubicBezTo>
                <a:cubicBezTo>
                  <a:pt x="1301" y="1744"/>
                  <a:pt x="1300" y="1745"/>
                  <a:pt x="1299" y="1746"/>
                </a:cubicBezTo>
                <a:cubicBezTo>
                  <a:pt x="1298" y="1747"/>
                  <a:pt x="1296" y="1747"/>
                  <a:pt x="1295" y="1748"/>
                </a:cubicBezTo>
                <a:cubicBezTo>
                  <a:pt x="1293" y="1748"/>
                  <a:pt x="1292" y="1748"/>
                  <a:pt x="1291" y="1747"/>
                </a:cubicBezTo>
                <a:cubicBezTo>
                  <a:pt x="1290" y="1747"/>
                  <a:pt x="1288" y="1745"/>
                  <a:pt x="1288" y="1744"/>
                </a:cubicBezTo>
                <a:cubicBezTo>
                  <a:pt x="1287" y="1743"/>
                  <a:pt x="1286" y="1741"/>
                  <a:pt x="1286" y="1740"/>
                </a:cubicBezTo>
                <a:cubicBezTo>
                  <a:pt x="1285" y="1739"/>
                  <a:pt x="1284" y="1738"/>
                  <a:pt x="1283" y="1737"/>
                </a:cubicBezTo>
                <a:cubicBezTo>
                  <a:pt x="1282" y="1736"/>
                  <a:pt x="1280" y="1735"/>
                  <a:pt x="1279" y="1734"/>
                </a:cubicBezTo>
                <a:cubicBezTo>
                  <a:pt x="1278" y="1734"/>
                  <a:pt x="1276" y="1733"/>
                  <a:pt x="1274" y="1732"/>
                </a:cubicBezTo>
                <a:cubicBezTo>
                  <a:pt x="1272" y="1731"/>
                  <a:pt x="1269" y="1730"/>
                  <a:pt x="1267" y="1729"/>
                </a:cubicBezTo>
                <a:cubicBezTo>
                  <a:pt x="1264" y="1728"/>
                  <a:pt x="1261" y="1728"/>
                  <a:pt x="1260" y="1728"/>
                </a:cubicBezTo>
                <a:cubicBezTo>
                  <a:pt x="1258" y="1727"/>
                  <a:pt x="1256" y="1727"/>
                  <a:pt x="1255" y="1726"/>
                </a:cubicBezTo>
                <a:cubicBezTo>
                  <a:pt x="1253" y="1726"/>
                  <a:pt x="1251" y="1725"/>
                  <a:pt x="1250" y="1725"/>
                </a:cubicBezTo>
                <a:cubicBezTo>
                  <a:pt x="1249" y="1725"/>
                  <a:pt x="1246" y="1725"/>
                  <a:pt x="1245" y="1726"/>
                </a:cubicBezTo>
                <a:cubicBezTo>
                  <a:pt x="1243" y="1726"/>
                  <a:pt x="1241" y="1727"/>
                  <a:pt x="1239" y="1727"/>
                </a:cubicBezTo>
                <a:cubicBezTo>
                  <a:pt x="1238" y="1728"/>
                  <a:pt x="1236" y="1728"/>
                  <a:pt x="1234" y="1729"/>
                </a:cubicBezTo>
                <a:cubicBezTo>
                  <a:pt x="1233" y="1730"/>
                  <a:pt x="1230" y="1730"/>
                  <a:pt x="1229" y="1731"/>
                </a:cubicBezTo>
                <a:cubicBezTo>
                  <a:pt x="1228" y="1731"/>
                  <a:pt x="1226" y="1731"/>
                  <a:pt x="1225" y="1731"/>
                </a:cubicBezTo>
                <a:cubicBezTo>
                  <a:pt x="1224" y="1730"/>
                  <a:pt x="1224" y="1729"/>
                  <a:pt x="1223" y="1728"/>
                </a:cubicBezTo>
                <a:cubicBezTo>
                  <a:pt x="1223" y="1727"/>
                  <a:pt x="1224" y="1725"/>
                  <a:pt x="1225" y="1725"/>
                </a:cubicBezTo>
                <a:cubicBezTo>
                  <a:pt x="1226" y="1724"/>
                  <a:pt x="1227" y="1723"/>
                  <a:pt x="1227" y="1722"/>
                </a:cubicBezTo>
                <a:cubicBezTo>
                  <a:pt x="1227" y="1721"/>
                  <a:pt x="1228" y="1719"/>
                  <a:pt x="1229" y="1718"/>
                </a:cubicBezTo>
                <a:cubicBezTo>
                  <a:pt x="1230" y="1717"/>
                  <a:pt x="1231" y="1716"/>
                  <a:pt x="1232" y="1715"/>
                </a:cubicBezTo>
                <a:cubicBezTo>
                  <a:pt x="1232" y="1714"/>
                  <a:pt x="1233" y="1712"/>
                  <a:pt x="1234" y="1711"/>
                </a:cubicBezTo>
                <a:cubicBezTo>
                  <a:pt x="1235" y="1710"/>
                  <a:pt x="1235" y="1708"/>
                  <a:pt x="1235" y="1706"/>
                </a:cubicBezTo>
                <a:cubicBezTo>
                  <a:pt x="1236" y="1705"/>
                  <a:pt x="1235" y="1704"/>
                  <a:pt x="1234" y="1703"/>
                </a:cubicBezTo>
                <a:cubicBezTo>
                  <a:pt x="1233" y="1703"/>
                  <a:pt x="1232" y="1703"/>
                  <a:pt x="1232" y="1704"/>
                </a:cubicBezTo>
                <a:cubicBezTo>
                  <a:pt x="1231" y="1705"/>
                  <a:pt x="1230" y="1707"/>
                  <a:pt x="1230" y="1707"/>
                </a:cubicBezTo>
                <a:cubicBezTo>
                  <a:pt x="1229" y="1708"/>
                  <a:pt x="1228" y="1709"/>
                  <a:pt x="1227" y="1710"/>
                </a:cubicBezTo>
                <a:cubicBezTo>
                  <a:pt x="1226" y="1710"/>
                  <a:pt x="1225" y="1711"/>
                  <a:pt x="1225" y="1712"/>
                </a:cubicBezTo>
                <a:cubicBezTo>
                  <a:pt x="1225" y="1713"/>
                  <a:pt x="1224" y="1714"/>
                  <a:pt x="1223" y="1715"/>
                </a:cubicBezTo>
                <a:cubicBezTo>
                  <a:pt x="1223" y="1715"/>
                  <a:pt x="1222" y="1717"/>
                  <a:pt x="1221" y="1717"/>
                </a:cubicBezTo>
                <a:cubicBezTo>
                  <a:pt x="1220" y="1718"/>
                  <a:pt x="1218" y="1719"/>
                  <a:pt x="1218" y="1718"/>
                </a:cubicBezTo>
                <a:cubicBezTo>
                  <a:pt x="1217" y="1718"/>
                  <a:pt x="1215" y="1718"/>
                  <a:pt x="1214" y="1717"/>
                </a:cubicBezTo>
                <a:cubicBezTo>
                  <a:pt x="1213" y="1716"/>
                  <a:pt x="1212" y="1717"/>
                  <a:pt x="1212" y="1718"/>
                </a:cubicBezTo>
                <a:cubicBezTo>
                  <a:pt x="1212" y="1720"/>
                  <a:pt x="1212" y="1721"/>
                  <a:pt x="1212" y="1722"/>
                </a:cubicBezTo>
                <a:cubicBezTo>
                  <a:pt x="1212" y="1723"/>
                  <a:pt x="1212" y="1725"/>
                  <a:pt x="1211" y="1725"/>
                </a:cubicBezTo>
                <a:cubicBezTo>
                  <a:pt x="1211" y="1726"/>
                  <a:pt x="1212" y="1727"/>
                  <a:pt x="1214" y="1727"/>
                </a:cubicBezTo>
                <a:cubicBezTo>
                  <a:pt x="1216" y="1727"/>
                  <a:pt x="1217" y="1727"/>
                  <a:pt x="1218" y="1728"/>
                </a:cubicBezTo>
                <a:cubicBezTo>
                  <a:pt x="1218" y="1729"/>
                  <a:pt x="1218" y="1731"/>
                  <a:pt x="1218" y="1732"/>
                </a:cubicBezTo>
                <a:cubicBezTo>
                  <a:pt x="1217" y="1733"/>
                  <a:pt x="1216" y="1735"/>
                  <a:pt x="1215" y="1736"/>
                </a:cubicBezTo>
                <a:cubicBezTo>
                  <a:pt x="1214" y="1737"/>
                  <a:pt x="1214" y="1739"/>
                  <a:pt x="1215" y="1739"/>
                </a:cubicBezTo>
                <a:cubicBezTo>
                  <a:pt x="1216" y="1740"/>
                  <a:pt x="1217" y="1742"/>
                  <a:pt x="1216" y="1743"/>
                </a:cubicBezTo>
                <a:cubicBezTo>
                  <a:pt x="1215" y="1744"/>
                  <a:pt x="1215" y="1746"/>
                  <a:pt x="1214" y="1747"/>
                </a:cubicBezTo>
                <a:cubicBezTo>
                  <a:pt x="1214" y="1748"/>
                  <a:pt x="1213" y="1750"/>
                  <a:pt x="1213" y="1750"/>
                </a:cubicBezTo>
                <a:cubicBezTo>
                  <a:pt x="1212" y="1751"/>
                  <a:pt x="1211" y="1751"/>
                  <a:pt x="1210" y="1751"/>
                </a:cubicBezTo>
                <a:cubicBezTo>
                  <a:pt x="1209" y="1751"/>
                  <a:pt x="1207" y="1752"/>
                  <a:pt x="1205" y="1753"/>
                </a:cubicBezTo>
                <a:cubicBezTo>
                  <a:pt x="1204" y="1753"/>
                  <a:pt x="1201" y="1755"/>
                  <a:pt x="1199" y="1755"/>
                </a:cubicBezTo>
                <a:cubicBezTo>
                  <a:pt x="1198" y="1756"/>
                  <a:pt x="1195" y="1758"/>
                  <a:pt x="1194" y="1759"/>
                </a:cubicBezTo>
                <a:cubicBezTo>
                  <a:pt x="1192" y="1761"/>
                  <a:pt x="1190" y="1763"/>
                  <a:pt x="1190" y="1765"/>
                </a:cubicBezTo>
                <a:cubicBezTo>
                  <a:pt x="1189" y="1766"/>
                  <a:pt x="1188" y="1769"/>
                  <a:pt x="1187" y="1770"/>
                </a:cubicBezTo>
                <a:cubicBezTo>
                  <a:pt x="1186" y="1771"/>
                  <a:pt x="1185" y="1773"/>
                  <a:pt x="1184" y="1774"/>
                </a:cubicBezTo>
                <a:cubicBezTo>
                  <a:pt x="1183" y="1775"/>
                  <a:pt x="1181" y="1776"/>
                  <a:pt x="1180" y="1777"/>
                </a:cubicBezTo>
                <a:cubicBezTo>
                  <a:pt x="1180" y="1778"/>
                  <a:pt x="1178" y="1778"/>
                  <a:pt x="1178" y="1777"/>
                </a:cubicBezTo>
                <a:cubicBezTo>
                  <a:pt x="1177" y="1777"/>
                  <a:pt x="1176" y="1776"/>
                  <a:pt x="1176" y="1774"/>
                </a:cubicBezTo>
                <a:cubicBezTo>
                  <a:pt x="1176" y="1773"/>
                  <a:pt x="1177" y="1771"/>
                  <a:pt x="1178" y="1769"/>
                </a:cubicBezTo>
                <a:cubicBezTo>
                  <a:pt x="1178" y="1767"/>
                  <a:pt x="1180" y="1765"/>
                  <a:pt x="1181" y="1764"/>
                </a:cubicBezTo>
                <a:cubicBezTo>
                  <a:pt x="1183" y="1763"/>
                  <a:pt x="1184" y="1762"/>
                  <a:pt x="1185" y="1761"/>
                </a:cubicBezTo>
                <a:cubicBezTo>
                  <a:pt x="1186" y="1760"/>
                  <a:pt x="1187" y="1759"/>
                  <a:pt x="1187" y="1759"/>
                </a:cubicBezTo>
                <a:cubicBezTo>
                  <a:pt x="1188" y="1758"/>
                  <a:pt x="1188" y="1756"/>
                  <a:pt x="1189" y="1755"/>
                </a:cubicBezTo>
                <a:cubicBezTo>
                  <a:pt x="1189" y="1754"/>
                  <a:pt x="1189" y="1752"/>
                  <a:pt x="1189" y="1751"/>
                </a:cubicBezTo>
                <a:cubicBezTo>
                  <a:pt x="1189" y="1750"/>
                  <a:pt x="1188" y="1749"/>
                  <a:pt x="1188" y="1748"/>
                </a:cubicBezTo>
                <a:cubicBezTo>
                  <a:pt x="1187" y="1747"/>
                  <a:pt x="1186" y="1745"/>
                  <a:pt x="1186" y="1744"/>
                </a:cubicBezTo>
                <a:cubicBezTo>
                  <a:pt x="1186" y="1743"/>
                  <a:pt x="1186" y="1741"/>
                  <a:pt x="1186" y="1738"/>
                </a:cubicBezTo>
                <a:cubicBezTo>
                  <a:pt x="1186" y="1736"/>
                  <a:pt x="1185" y="1732"/>
                  <a:pt x="1184" y="1730"/>
                </a:cubicBezTo>
                <a:cubicBezTo>
                  <a:pt x="1184" y="1728"/>
                  <a:pt x="1182" y="1726"/>
                  <a:pt x="1182" y="1725"/>
                </a:cubicBezTo>
                <a:cubicBezTo>
                  <a:pt x="1181" y="1725"/>
                  <a:pt x="1180" y="1724"/>
                  <a:pt x="1179" y="1723"/>
                </a:cubicBezTo>
                <a:cubicBezTo>
                  <a:pt x="1178" y="1723"/>
                  <a:pt x="1177" y="1722"/>
                  <a:pt x="1176" y="1721"/>
                </a:cubicBezTo>
                <a:cubicBezTo>
                  <a:pt x="1176" y="1720"/>
                  <a:pt x="1175" y="1718"/>
                  <a:pt x="1173" y="1716"/>
                </a:cubicBezTo>
                <a:cubicBezTo>
                  <a:pt x="1172" y="1715"/>
                  <a:pt x="1170" y="1713"/>
                  <a:pt x="1169" y="1712"/>
                </a:cubicBezTo>
                <a:cubicBezTo>
                  <a:pt x="1167" y="1711"/>
                  <a:pt x="1166" y="1709"/>
                  <a:pt x="1165" y="1708"/>
                </a:cubicBezTo>
                <a:cubicBezTo>
                  <a:pt x="1165" y="1706"/>
                  <a:pt x="1164" y="1704"/>
                  <a:pt x="1164" y="1703"/>
                </a:cubicBezTo>
                <a:cubicBezTo>
                  <a:pt x="1164" y="1701"/>
                  <a:pt x="1164" y="1699"/>
                  <a:pt x="1164" y="1698"/>
                </a:cubicBezTo>
                <a:cubicBezTo>
                  <a:pt x="1164" y="1697"/>
                  <a:pt x="1164" y="1695"/>
                  <a:pt x="1163" y="1695"/>
                </a:cubicBezTo>
                <a:cubicBezTo>
                  <a:pt x="1163" y="1694"/>
                  <a:pt x="1161" y="1693"/>
                  <a:pt x="1160" y="1692"/>
                </a:cubicBezTo>
                <a:cubicBezTo>
                  <a:pt x="1159" y="1692"/>
                  <a:pt x="1158" y="1691"/>
                  <a:pt x="1158" y="1691"/>
                </a:cubicBezTo>
                <a:cubicBezTo>
                  <a:pt x="1156" y="1695"/>
                  <a:pt x="1156" y="1695"/>
                  <a:pt x="1156" y="1695"/>
                </a:cubicBezTo>
                <a:cubicBezTo>
                  <a:pt x="1156" y="1695"/>
                  <a:pt x="1157" y="1696"/>
                  <a:pt x="1158" y="1696"/>
                </a:cubicBezTo>
                <a:cubicBezTo>
                  <a:pt x="1159" y="1697"/>
                  <a:pt x="1160" y="1698"/>
                  <a:pt x="1160" y="1699"/>
                </a:cubicBezTo>
                <a:cubicBezTo>
                  <a:pt x="1160" y="1700"/>
                  <a:pt x="1160" y="1702"/>
                  <a:pt x="1161" y="1704"/>
                </a:cubicBezTo>
                <a:cubicBezTo>
                  <a:pt x="1161" y="1705"/>
                  <a:pt x="1161" y="1707"/>
                  <a:pt x="1162" y="1708"/>
                </a:cubicBezTo>
                <a:cubicBezTo>
                  <a:pt x="1162" y="1710"/>
                  <a:pt x="1163" y="1712"/>
                  <a:pt x="1164" y="1713"/>
                </a:cubicBezTo>
                <a:cubicBezTo>
                  <a:pt x="1164" y="1715"/>
                  <a:pt x="1165" y="1717"/>
                  <a:pt x="1166" y="1718"/>
                </a:cubicBezTo>
                <a:cubicBezTo>
                  <a:pt x="1166" y="1720"/>
                  <a:pt x="1166" y="1722"/>
                  <a:pt x="1166" y="1723"/>
                </a:cubicBezTo>
                <a:cubicBezTo>
                  <a:pt x="1166" y="1724"/>
                  <a:pt x="1166" y="1726"/>
                  <a:pt x="1166" y="1727"/>
                </a:cubicBezTo>
                <a:cubicBezTo>
                  <a:pt x="1166" y="1728"/>
                  <a:pt x="1165" y="1730"/>
                  <a:pt x="1164" y="1732"/>
                </a:cubicBezTo>
                <a:cubicBezTo>
                  <a:pt x="1164" y="1733"/>
                  <a:pt x="1163" y="1735"/>
                  <a:pt x="1162" y="1737"/>
                </a:cubicBezTo>
                <a:cubicBezTo>
                  <a:pt x="1161" y="1738"/>
                  <a:pt x="1161" y="1740"/>
                  <a:pt x="1162" y="1741"/>
                </a:cubicBezTo>
                <a:cubicBezTo>
                  <a:pt x="1162" y="1742"/>
                  <a:pt x="1164" y="1743"/>
                  <a:pt x="1165" y="1744"/>
                </a:cubicBezTo>
                <a:cubicBezTo>
                  <a:pt x="1166" y="1744"/>
                  <a:pt x="1168" y="1744"/>
                  <a:pt x="1169" y="1744"/>
                </a:cubicBezTo>
                <a:cubicBezTo>
                  <a:pt x="1170" y="1745"/>
                  <a:pt x="1171" y="1745"/>
                  <a:pt x="1172" y="1746"/>
                </a:cubicBezTo>
                <a:cubicBezTo>
                  <a:pt x="1172" y="1747"/>
                  <a:pt x="1172" y="1748"/>
                  <a:pt x="1171" y="1748"/>
                </a:cubicBezTo>
                <a:cubicBezTo>
                  <a:pt x="1170" y="1749"/>
                  <a:pt x="1168" y="1750"/>
                  <a:pt x="1168" y="1751"/>
                </a:cubicBezTo>
                <a:cubicBezTo>
                  <a:pt x="1167" y="1752"/>
                  <a:pt x="1166" y="1753"/>
                  <a:pt x="1165" y="1754"/>
                </a:cubicBezTo>
                <a:cubicBezTo>
                  <a:pt x="1165" y="1755"/>
                  <a:pt x="1164" y="1757"/>
                  <a:pt x="1163" y="1758"/>
                </a:cubicBezTo>
                <a:cubicBezTo>
                  <a:pt x="1162" y="1759"/>
                  <a:pt x="1161" y="1761"/>
                  <a:pt x="1160" y="1763"/>
                </a:cubicBezTo>
                <a:cubicBezTo>
                  <a:pt x="1159" y="1765"/>
                  <a:pt x="1157" y="1767"/>
                  <a:pt x="1156" y="1768"/>
                </a:cubicBezTo>
                <a:cubicBezTo>
                  <a:pt x="1155" y="1769"/>
                  <a:pt x="1154" y="1770"/>
                  <a:pt x="1153" y="1771"/>
                </a:cubicBezTo>
                <a:cubicBezTo>
                  <a:pt x="1153" y="1771"/>
                  <a:pt x="1151" y="1771"/>
                  <a:pt x="1149" y="1771"/>
                </a:cubicBezTo>
                <a:cubicBezTo>
                  <a:pt x="1147" y="1771"/>
                  <a:pt x="1144" y="1771"/>
                  <a:pt x="1142" y="1771"/>
                </a:cubicBezTo>
                <a:cubicBezTo>
                  <a:pt x="1141" y="1771"/>
                  <a:pt x="1138" y="1771"/>
                  <a:pt x="1137" y="1771"/>
                </a:cubicBezTo>
                <a:cubicBezTo>
                  <a:pt x="1136" y="1771"/>
                  <a:pt x="1134" y="1772"/>
                  <a:pt x="1133" y="1772"/>
                </a:cubicBezTo>
                <a:cubicBezTo>
                  <a:pt x="1132" y="1772"/>
                  <a:pt x="1130" y="1773"/>
                  <a:pt x="1129" y="1773"/>
                </a:cubicBezTo>
                <a:cubicBezTo>
                  <a:pt x="1128" y="1774"/>
                  <a:pt x="1126" y="1774"/>
                  <a:pt x="1125" y="1774"/>
                </a:cubicBezTo>
                <a:cubicBezTo>
                  <a:pt x="1124" y="1773"/>
                  <a:pt x="1123" y="1773"/>
                  <a:pt x="1123" y="1772"/>
                </a:cubicBezTo>
                <a:cubicBezTo>
                  <a:pt x="1123" y="1771"/>
                  <a:pt x="1123" y="1770"/>
                  <a:pt x="1123" y="1770"/>
                </a:cubicBezTo>
                <a:cubicBezTo>
                  <a:pt x="1124" y="1769"/>
                  <a:pt x="1124" y="1768"/>
                  <a:pt x="1125" y="1768"/>
                </a:cubicBezTo>
                <a:cubicBezTo>
                  <a:pt x="1125" y="1767"/>
                  <a:pt x="1126" y="1766"/>
                  <a:pt x="1127" y="1766"/>
                </a:cubicBezTo>
                <a:cubicBezTo>
                  <a:pt x="1128" y="1765"/>
                  <a:pt x="1129" y="1764"/>
                  <a:pt x="1130" y="1763"/>
                </a:cubicBezTo>
                <a:cubicBezTo>
                  <a:pt x="1130" y="1762"/>
                  <a:pt x="1131" y="1761"/>
                  <a:pt x="1131" y="1760"/>
                </a:cubicBezTo>
                <a:cubicBezTo>
                  <a:pt x="1132" y="1759"/>
                  <a:pt x="1131" y="1757"/>
                  <a:pt x="1131" y="1756"/>
                </a:cubicBezTo>
                <a:cubicBezTo>
                  <a:pt x="1131" y="1755"/>
                  <a:pt x="1129" y="1754"/>
                  <a:pt x="1128" y="1754"/>
                </a:cubicBezTo>
                <a:cubicBezTo>
                  <a:pt x="1127" y="1753"/>
                  <a:pt x="1126" y="1752"/>
                  <a:pt x="1125" y="1752"/>
                </a:cubicBezTo>
                <a:cubicBezTo>
                  <a:pt x="1124" y="1752"/>
                  <a:pt x="1122" y="1751"/>
                  <a:pt x="1121" y="1751"/>
                </a:cubicBezTo>
                <a:cubicBezTo>
                  <a:pt x="1120" y="1751"/>
                  <a:pt x="1119" y="1752"/>
                  <a:pt x="1118" y="1752"/>
                </a:cubicBezTo>
                <a:cubicBezTo>
                  <a:pt x="1117" y="1753"/>
                  <a:pt x="1117" y="1754"/>
                  <a:pt x="1117" y="1755"/>
                </a:cubicBezTo>
                <a:cubicBezTo>
                  <a:pt x="1117" y="1755"/>
                  <a:pt x="1118" y="1756"/>
                  <a:pt x="1119" y="1757"/>
                </a:cubicBezTo>
                <a:cubicBezTo>
                  <a:pt x="1119" y="1758"/>
                  <a:pt x="1120" y="1758"/>
                  <a:pt x="1120" y="1759"/>
                </a:cubicBezTo>
                <a:cubicBezTo>
                  <a:pt x="1121" y="1760"/>
                  <a:pt x="1121" y="1761"/>
                  <a:pt x="1121" y="1761"/>
                </a:cubicBezTo>
                <a:cubicBezTo>
                  <a:pt x="1120" y="1762"/>
                  <a:pt x="1120" y="1763"/>
                  <a:pt x="1119" y="1764"/>
                </a:cubicBezTo>
                <a:cubicBezTo>
                  <a:pt x="1119" y="1764"/>
                  <a:pt x="1118" y="1765"/>
                  <a:pt x="1117" y="1764"/>
                </a:cubicBezTo>
                <a:cubicBezTo>
                  <a:pt x="1116" y="1764"/>
                  <a:pt x="1115" y="1764"/>
                  <a:pt x="1115" y="1763"/>
                </a:cubicBezTo>
                <a:cubicBezTo>
                  <a:pt x="1114" y="1762"/>
                  <a:pt x="1113" y="1762"/>
                  <a:pt x="1112" y="1761"/>
                </a:cubicBezTo>
                <a:cubicBezTo>
                  <a:pt x="1112" y="1761"/>
                  <a:pt x="1110" y="1761"/>
                  <a:pt x="1109" y="1761"/>
                </a:cubicBezTo>
                <a:cubicBezTo>
                  <a:pt x="1108" y="1761"/>
                  <a:pt x="1107" y="1761"/>
                  <a:pt x="1106" y="1762"/>
                </a:cubicBezTo>
                <a:cubicBezTo>
                  <a:pt x="1106" y="1762"/>
                  <a:pt x="1105" y="1763"/>
                  <a:pt x="1104" y="1764"/>
                </a:cubicBezTo>
                <a:cubicBezTo>
                  <a:pt x="1104" y="1765"/>
                  <a:pt x="1103" y="1767"/>
                  <a:pt x="1102" y="1768"/>
                </a:cubicBezTo>
                <a:cubicBezTo>
                  <a:pt x="1102" y="1769"/>
                  <a:pt x="1101" y="1770"/>
                  <a:pt x="1100" y="1771"/>
                </a:cubicBezTo>
                <a:cubicBezTo>
                  <a:pt x="1099" y="1772"/>
                  <a:pt x="1098" y="1773"/>
                  <a:pt x="1097" y="1773"/>
                </a:cubicBezTo>
                <a:cubicBezTo>
                  <a:pt x="1096" y="1774"/>
                  <a:pt x="1095" y="1774"/>
                  <a:pt x="1094" y="1774"/>
                </a:cubicBezTo>
                <a:cubicBezTo>
                  <a:pt x="1093" y="1774"/>
                  <a:pt x="1090" y="1774"/>
                  <a:pt x="1089" y="1774"/>
                </a:cubicBezTo>
                <a:cubicBezTo>
                  <a:pt x="1088" y="1775"/>
                  <a:pt x="1085" y="1775"/>
                  <a:pt x="1083" y="1774"/>
                </a:cubicBezTo>
                <a:cubicBezTo>
                  <a:pt x="1082" y="1774"/>
                  <a:pt x="1079" y="1774"/>
                  <a:pt x="1077" y="1773"/>
                </a:cubicBezTo>
                <a:cubicBezTo>
                  <a:pt x="1076" y="1773"/>
                  <a:pt x="1073" y="1773"/>
                  <a:pt x="1071" y="1772"/>
                </a:cubicBezTo>
                <a:cubicBezTo>
                  <a:pt x="1069" y="1772"/>
                  <a:pt x="1066" y="1772"/>
                  <a:pt x="1065" y="1771"/>
                </a:cubicBezTo>
                <a:cubicBezTo>
                  <a:pt x="1064" y="1771"/>
                  <a:pt x="1062" y="1771"/>
                  <a:pt x="1062" y="1771"/>
                </a:cubicBezTo>
                <a:cubicBezTo>
                  <a:pt x="1061" y="1771"/>
                  <a:pt x="1060" y="1771"/>
                  <a:pt x="1059" y="1772"/>
                </a:cubicBezTo>
                <a:cubicBezTo>
                  <a:pt x="1059" y="1772"/>
                  <a:pt x="1058" y="1772"/>
                  <a:pt x="1057" y="1773"/>
                </a:cubicBezTo>
                <a:cubicBezTo>
                  <a:pt x="1056" y="1774"/>
                  <a:pt x="1055" y="1774"/>
                  <a:pt x="1053" y="1774"/>
                </a:cubicBezTo>
                <a:cubicBezTo>
                  <a:pt x="1052" y="1774"/>
                  <a:pt x="1050" y="1774"/>
                  <a:pt x="1049" y="1774"/>
                </a:cubicBezTo>
                <a:cubicBezTo>
                  <a:pt x="1047" y="1774"/>
                  <a:pt x="1045" y="1774"/>
                  <a:pt x="1044" y="1774"/>
                </a:cubicBezTo>
                <a:cubicBezTo>
                  <a:pt x="1043" y="1775"/>
                  <a:pt x="1040" y="1774"/>
                  <a:pt x="1039" y="1774"/>
                </a:cubicBezTo>
                <a:cubicBezTo>
                  <a:pt x="1038" y="1774"/>
                  <a:pt x="1035" y="1774"/>
                  <a:pt x="1034" y="1774"/>
                </a:cubicBezTo>
                <a:cubicBezTo>
                  <a:pt x="1033" y="1774"/>
                  <a:pt x="1031" y="1775"/>
                  <a:pt x="1030" y="1776"/>
                </a:cubicBezTo>
                <a:cubicBezTo>
                  <a:pt x="1030" y="1776"/>
                  <a:pt x="1028" y="1777"/>
                  <a:pt x="1028" y="1778"/>
                </a:cubicBezTo>
                <a:cubicBezTo>
                  <a:pt x="1027" y="1778"/>
                  <a:pt x="1025" y="1779"/>
                  <a:pt x="1023" y="1778"/>
                </a:cubicBezTo>
                <a:cubicBezTo>
                  <a:pt x="1022" y="1778"/>
                  <a:pt x="1019" y="1778"/>
                  <a:pt x="1018" y="1778"/>
                </a:cubicBezTo>
                <a:cubicBezTo>
                  <a:pt x="1016" y="1777"/>
                  <a:pt x="1014" y="1777"/>
                  <a:pt x="1014" y="1778"/>
                </a:cubicBezTo>
                <a:cubicBezTo>
                  <a:pt x="1013" y="1778"/>
                  <a:pt x="1011" y="1778"/>
                  <a:pt x="1010" y="1779"/>
                </a:cubicBezTo>
                <a:cubicBezTo>
                  <a:pt x="1009" y="1779"/>
                  <a:pt x="1007" y="1780"/>
                  <a:pt x="1006" y="1780"/>
                </a:cubicBezTo>
                <a:cubicBezTo>
                  <a:pt x="1005" y="1781"/>
                  <a:pt x="1004" y="1782"/>
                  <a:pt x="1003" y="1782"/>
                </a:cubicBezTo>
                <a:cubicBezTo>
                  <a:pt x="1002" y="1783"/>
                  <a:pt x="1000" y="1784"/>
                  <a:pt x="999" y="1785"/>
                </a:cubicBezTo>
                <a:cubicBezTo>
                  <a:pt x="998" y="1785"/>
                  <a:pt x="995" y="1787"/>
                  <a:pt x="994" y="1787"/>
                </a:cubicBezTo>
                <a:cubicBezTo>
                  <a:pt x="993" y="1788"/>
                  <a:pt x="992" y="1789"/>
                  <a:pt x="991" y="1790"/>
                </a:cubicBezTo>
                <a:cubicBezTo>
                  <a:pt x="990" y="1791"/>
                  <a:pt x="988" y="1792"/>
                  <a:pt x="987" y="1792"/>
                </a:cubicBezTo>
                <a:cubicBezTo>
                  <a:pt x="986" y="1792"/>
                  <a:pt x="984" y="1793"/>
                  <a:pt x="982" y="1793"/>
                </a:cubicBezTo>
                <a:cubicBezTo>
                  <a:pt x="980" y="1793"/>
                  <a:pt x="978" y="1793"/>
                  <a:pt x="977" y="1794"/>
                </a:cubicBezTo>
                <a:cubicBezTo>
                  <a:pt x="976" y="1795"/>
                  <a:pt x="975" y="1796"/>
                  <a:pt x="975" y="1797"/>
                </a:cubicBezTo>
                <a:cubicBezTo>
                  <a:pt x="974" y="1797"/>
                  <a:pt x="973" y="1799"/>
                  <a:pt x="973" y="1800"/>
                </a:cubicBezTo>
                <a:cubicBezTo>
                  <a:pt x="972" y="1802"/>
                  <a:pt x="971" y="1803"/>
                  <a:pt x="970" y="1803"/>
                </a:cubicBezTo>
                <a:cubicBezTo>
                  <a:pt x="969" y="1803"/>
                  <a:pt x="968" y="1802"/>
                  <a:pt x="967" y="1801"/>
                </a:cubicBezTo>
                <a:cubicBezTo>
                  <a:pt x="966" y="1801"/>
                  <a:pt x="965" y="1799"/>
                  <a:pt x="964" y="1798"/>
                </a:cubicBezTo>
                <a:cubicBezTo>
                  <a:pt x="964" y="1797"/>
                  <a:pt x="962" y="1796"/>
                  <a:pt x="961" y="1796"/>
                </a:cubicBezTo>
                <a:cubicBezTo>
                  <a:pt x="960" y="1796"/>
                  <a:pt x="959" y="1795"/>
                  <a:pt x="958" y="1796"/>
                </a:cubicBezTo>
                <a:cubicBezTo>
                  <a:pt x="957" y="1796"/>
                  <a:pt x="956" y="1797"/>
                  <a:pt x="955" y="1797"/>
                </a:cubicBezTo>
                <a:cubicBezTo>
                  <a:pt x="954" y="1798"/>
                  <a:pt x="954" y="1800"/>
                  <a:pt x="953" y="1801"/>
                </a:cubicBezTo>
                <a:cubicBezTo>
                  <a:pt x="953" y="1802"/>
                  <a:pt x="953" y="1803"/>
                  <a:pt x="953" y="1804"/>
                </a:cubicBezTo>
                <a:cubicBezTo>
                  <a:pt x="953" y="1805"/>
                  <a:pt x="953" y="1806"/>
                  <a:pt x="954" y="1806"/>
                </a:cubicBezTo>
                <a:cubicBezTo>
                  <a:pt x="955" y="1807"/>
                  <a:pt x="955" y="1808"/>
                  <a:pt x="956" y="1809"/>
                </a:cubicBezTo>
                <a:cubicBezTo>
                  <a:pt x="957" y="1809"/>
                  <a:pt x="957" y="1811"/>
                  <a:pt x="957" y="1811"/>
                </a:cubicBezTo>
                <a:cubicBezTo>
                  <a:pt x="957" y="1812"/>
                  <a:pt x="958" y="1813"/>
                  <a:pt x="959" y="1814"/>
                </a:cubicBezTo>
                <a:cubicBezTo>
                  <a:pt x="960" y="1814"/>
                  <a:pt x="961" y="1815"/>
                  <a:pt x="962" y="1815"/>
                </a:cubicBezTo>
                <a:cubicBezTo>
                  <a:pt x="963" y="1815"/>
                  <a:pt x="964" y="1815"/>
                  <a:pt x="965" y="1815"/>
                </a:cubicBezTo>
                <a:cubicBezTo>
                  <a:pt x="966" y="1815"/>
                  <a:pt x="968" y="1815"/>
                  <a:pt x="969" y="1815"/>
                </a:cubicBezTo>
                <a:cubicBezTo>
                  <a:pt x="970" y="1815"/>
                  <a:pt x="971" y="1815"/>
                  <a:pt x="972" y="1815"/>
                </a:cubicBezTo>
                <a:cubicBezTo>
                  <a:pt x="973" y="1815"/>
                  <a:pt x="975" y="1815"/>
                  <a:pt x="975" y="1816"/>
                </a:cubicBezTo>
                <a:cubicBezTo>
                  <a:pt x="976" y="1816"/>
                  <a:pt x="976" y="1818"/>
                  <a:pt x="976" y="1819"/>
                </a:cubicBezTo>
                <a:cubicBezTo>
                  <a:pt x="976" y="1820"/>
                  <a:pt x="975" y="1821"/>
                  <a:pt x="975" y="1822"/>
                </a:cubicBezTo>
                <a:cubicBezTo>
                  <a:pt x="974" y="1823"/>
                  <a:pt x="973" y="1824"/>
                  <a:pt x="972" y="1825"/>
                </a:cubicBezTo>
                <a:cubicBezTo>
                  <a:pt x="971" y="1826"/>
                  <a:pt x="969" y="1827"/>
                  <a:pt x="968" y="1827"/>
                </a:cubicBezTo>
                <a:cubicBezTo>
                  <a:pt x="967" y="1828"/>
                  <a:pt x="965" y="1829"/>
                  <a:pt x="965" y="1830"/>
                </a:cubicBezTo>
                <a:cubicBezTo>
                  <a:pt x="964" y="1830"/>
                  <a:pt x="963" y="1831"/>
                  <a:pt x="963" y="1832"/>
                </a:cubicBezTo>
                <a:cubicBezTo>
                  <a:pt x="962" y="1833"/>
                  <a:pt x="962" y="1835"/>
                  <a:pt x="961" y="1836"/>
                </a:cubicBezTo>
                <a:cubicBezTo>
                  <a:pt x="961" y="1837"/>
                  <a:pt x="961" y="1838"/>
                  <a:pt x="962" y="1839"/>
                </a:cubicBezTo>
                <a:cubicBezTo>
                  <a:pt x="963" y="1839"/>
                  <a:pt x="963" y="1841"/>
                  <a:pt x="963" y="1841"/>
                </a:cubicBezTo>
                <a:cubicBezTo>
                  <a:pt x="964" y="1842"/>
                  <a:pt x="964" y="1843"/>
                  <a:pt x="963" y="1844"/>
                </a:cubicBezTo>
                <a:cubicBezTo>
                  <a:pt x="963" y="1845"/>
                  <a:pt x="963" y="1846"/>
                  <a:pt x="962" y="1847"/>
                </a:cubicBezTo>
                <a:cubicBezTo>
                  <a:pt x="961" y="1847"/>
                  <a:pt x="960" y="1849"/>
                  <a:pt x="959" y="1849"/>
                </a:cubicBezTo>
                <a:cubicBezTo>
                  <a:pt x="958" y="1850"/>
                  <a:pt x="956" y="1851"/>
                  <a:pt x="955" y="1852"/>
                </a:cubicBezTo>
                <a:cubicBezTo>
                  <a:pt x="954" y="1853"/>
                  <a:pt x="951" y="1854"/>
                  <a:pt x="949" y="1854"/>
                </a:cubicBezTo>
                <a:cubicBezTo>
                  <a:pt x="947" y="1855"/>
                  <a:pt x="944" y="1856"/>
                  <a:pt x="942" y="1857"/>
                </a:cubicBezTo>
                <a:cubicBezTo>
                  <a:pt x="940" y="1858"/>
                  <a:pt x="938" y="1859"/>
                  <a:pt x="937" y="1859"/>
                </a:cubicBezTo>
                <a:cubicBezTo>
                  <a:pt x="936" y="1859"/>
                  <a:pt x="934" y="1859"/>
                  <a:pt x="932" y="1859"/>
                </a:cubicBezTo>
                <a:cubicBezTo>
                  <a:pt x="930" y="1859"/>
                  <a:pt x="927" y="1859"/>
                  <a:pt x="925" y="1860"/>
                </a:cubicBezTo>
                <a:cubicBezTo>
                  <a:pt x="923" y="1860"/>
                  <a:pt x="921" y="1861"/>
                  <a:pt x="920" y="1861"/>
                </a:cubicBezTo>
                <a:cubicBezTo>
                  <a:pt x="919" y="1862"/>
                  <a:pt x="918" y="1864"/>
                  <a:pt x="917" y="1865"/>
                </a:cubicBezTo>
                <a:cubicBezTo>
                  <a:pt x="917" y="1867"/>
                  <a:pt x="916" y="1869"/>
                  <a:pt x="916" y="1870"/>
                </a:cubicBezTo>
                <a:cubicBezTo>
                  <a:pt x="916" y="1872"/>
                  <a:pt x="916" y="1874"/>
                  <a:pt x="915" y="1875"/>
                </a:cubicBezTo>
                <a:cubicBezTo>
                  <a:pt x="915" y="1876"/>
                  <a:pt x="914" y="1878"/>
                  <a:pt x="913" y="1878"/>
                </a:cubicBezTo>
                <a:cubicBezTo>
                  <a:pt x="911" y="1879"/>
                  <a:pt x="909" y="1879"/>
                  <a:pt x="907" y="1879"/>
                </a:cubicBezTo>
                <a:cubicBezTo>
                  <a:pt x="906" y="1879"/>
                  <a:pt x="904" y="1879"/>
                  <a:pt x="903" y="1879"/>
                </a:cubicBezTo>
                <a:cubicBezTo>
                  <a:pt x="902" y="1878"/>
                  <a:pt x="900" y="1877"/>
                  <a:pt x="899" y="1876"/>
                </a:cubicBezTo>
                <a:cubicBezTo>
                  <a:pt x="898" y="1875"/>
                  <a:pt x="897" y="1874"/>
                  <a:pt x="896" y="1874"/>
                </a:cubicBezTo>
                <a:cubicBezTo>
                  <a:pt x="895" y="1874"/>
                  <a:pt x="893" y="1874"/>
                  <a:pt x="892" y="1874"/>
                </a:cubicBezTo>
                <a:cubicBezTo>
                  <a:pt x="891" y="1874"/>
                  <a:pt x="890" y="1875"/>
                  <a:pt x="889" y="1875"/>
                </a:cubicBezTo>
                <a:cubicBezTo>
                  <a:pt x="888" y="1876"/>
                  <a:pt x="886" y="1877"/>
                  <a:pt x="885" y="1877"/>
                </a:cubicBezTo>
                <a:cubicBezTo>
                  <a:pt x="884" y="1878"/>
                  <a:pt x="882" y="1878"/>
                  <a:pt x="880" y="1877"/>
                </a:cubicBezTo>
                <a:cubicBezTo>
                  <a:pt x="879" y="1876"/>
                  <a:pt x="878" y="1875"/>
                  <a:pt x="878" y="1875"/>
                </a:cubicBezTo>
                <a:cubicBezTo>
                  <a:pt x="878" y="1875"/>
                  <a:pt x="877" y="1875"/>
                  <a:pt x="875" y="1875"/>
                </a:cubicBezTo>
                <a:cubicBezTo>
                  <a:pt x="874" y="1874"/>
                  <a:pt x="872" y="1874"/>
                  <a:pt x="871" y="1875"/>
                </a:cubicBezTo>
                <a:cubicBezTo>
                  <a:pt x="870" y="1876"/>
                  <a:pt x="869" y="1877"/>
                  <a:pt x="869" y="1878"/>
                </a:cubicBezTo>
                <a:cubicBezTo>
                  <a:pt x="868" y="1879"/>
                  <a:pt x="867" y="1881"/>
                  <a:pt x="867" y="1882"/>
                </a:cubicBezTo>
                <a:cubicBezTo>
                  <a:pt x="866" y="1884"/>
                  <a:pt x="865" y="1886"/>
                  <a:pt x="865" y="1887"/>
                </a:cubicBezTo>
                <a:cubicBezTo>
                  <a:pt x="864" y="1888"/>
                  <a:pt x="863" y="1891"/>
                  <a:pt x="862" y="1892"/>
                </a:cubicBezTo>
                <a:cubicBezTo>
                  <a:pt x="862" y="1893"/>
                  <a:pt x="860" y="1895"/>
                  <a:pt x="859" y="1896"/>
                </a:cubicBezTo>
                <a:cubicBezTo>
                  <a:pt x="858" y="1897"/>
                  <a:pt x="856" y="1897"/>
                  <a:pt x="855" y="1897"/>
                </a:cubicBezTo>
                <a:cubicBezTo>
                  <a:pt x="853" y="1897"/>
                  <a:pt x="852" y="1897"/>
                  <a:pt x="852" y="1898"/>
                </a:cubicBezTo>
                <a:cubicBezTo>
                  <a:pt x="852" y="1899"/>
                  <a:pt x="852" y="1901"/>
                  <a:pt x="853" y="1902"/>
                </a:cubicBezTo>
                <a:cubicBezTo>
                  <a:pt x="853" y="1903"/>
                  <a:pt x="855" y="1904"/>
                  <a:pt x="856" y="1905"/>
                </a:cubicBezTo>
                <a:cubicBezTo>
                  <a:pt x="858" y="1906"/>
                  <a:pt x="860" y="1907"/>
                  <a:pt x="861" y="1908"/>
                </a:cubicBezTo>
                <a:cubicBezTo>
                  <a:pt x="862" y="1909"/>
                  <a:pt x="863" y="1910"/>
                  <a:pt x="863" y="1911"/>
                </a:cubicBezTo>
                <a:cubicBezTo>
                  <a:pt x="864" y="1911"/>
                  <a:pt x="864" y="1913"/>
                  <a:pt x="863" y="1914"/>
                </a:cubicBezTo>
                <a:cubicBezTo>
                  <a:pt x="863" y="1915"/>
                  <a:pt x="862" y="1916"/>
                  <a:pt x="861" y="1916"/>
                </a:cubicBezTo>
                <a:cubicBezTo>
                  <a:pt x="860" y="1917"/>
                  <a:pt x="857" y="1918"/>
                  <a:pt x="855" y="1918"/>
                </a:cubicBezTo>
                <a:cubicBezTo>
                  <a:pt x="853" y="1918"/>
                  <a:pt x="850" y="1919"/>
                  <a:pt x="848" y="1919"/>
                </a:cubicBezTo>
                <a:cubicBezTo>
                  <a:pt x="847" y="1919"/>
                  <a:pt x="843" y="1919"/>
                  <a:pt x="841" y="1920"/>
                </a:cubicBezTo>
                <a:cubicBezTo>
                  <a:pt x="839" y="1920"/>
                  <a:pt x="835" y="1921"/>
                  <a:pt x="833" y="1921"/>
                </a:cubicBezTo>
                <a:cubicBezTo>
                  <a:pt x="831" y="1922"/>
                  <a:pt x="828" y="1923"/>
                  <a:pt x="827" y="1923"/>
                </a:cubicBezTo>
                <a:cubicBezTo>
                  <a:pt x="826" y="1924"/>
                  <a:pt x="824" y="1925"/>
                  <a:pt x="823" y="1926"/>
                </a:cubicBezTo>
                <a:cubicBezTo>
                  <a:pt x="822" y="1927"/>
                  <a:pt x="820" y="1928"/>
                  <a:pt x="819" y="1929"/>
                </a:cubicBezTo>
                <a:cubicBezTo>
                  <a:pt x="818" y="1930"/>
                  <a:pt x="817" y="1932"/>
                  <a:pt x="816" y="1933"/>
                </a:cubicBezTo>
                <a:cubicBezTo>
                  <a:pt x="816" y="1934"/>
                  <a:pt x="815" y="1936"/>
                  <a:pt x="816" y="1937"/>
                </a:cubicBezTo>
                <a:cubicBezTo>
                  <a:pt x="817" y="1937"/>
                  <a:pt x="818" y="1939"/>
                  <a:pt x="818" y="1940"/>
                </a:cubicBezTo>
                <a:cubicBezTo>
                  <a:pt x="819" y="1941"/>
                  <a:pt x="820" y="1942"/>
                  <a:pt x="820" y="1944"/>
                </a:cubicBezTo>
                <a:cubicBezTo>
                  <a:pt x="820" y="1945"/>
                  <a:pt x="819" y="1946"/>
                  <a:pt x="817" y="1947"/>
                </a:cubicBezTo>
                <a:cubicBezTo>
                  <a:pt x="816" y="1947"/>
                  <a:pt x="814" y="1947"/>
                  <a:pt x="812" y="1948"/>
                </a:cubicBezTo>
                <a:cubicBezTo>
                  <a:pt x="811" y="1948"/>
                  <a:pt x="809" y="1948"/>
                  <a:pt x="808" y="1949"/>
                </a:cubicBezTo>
                <a:cubicBezTo>
                  <a:pt x="807" y="1949"/>
                  <a:pt x="805" y="1950"/>
                  <a:pt x="803" y="1951"/>
                </a:cubicBezTo>
                <a:cubicBezTo>
                  <a:pt x="802" y="1952"/>
                  <a:pt x="800" y="1953"/>
                  <a:pt x="798" y="1953"/>
                </a:cubicBezTo>
                <a:cubicBezTo>
                  <a:pt x="797" y="1953"/>
                  <a:pt x="794" y="1953"/>
                  <a:pt x="792" y="1953"/>
                </a:cubicBezTo>
                <a:cubicBezTo>
                  <a:pt x="790" y="1953"/>
                  <a:pt x="787" y="1953"/>
                  <a:pt x="786" y="1953"/>
                </a:cubicBezTo>
                <a:cubicBezTo>
                  <a:pt x="784" y="1953"/>
                  <a:pt x="782" y="1954"/>
                  <a:pt x="781" y="1954"/>
                </a:cubicBezTo>
                <a:cubicBezTo>
                  <a:pt x="780" y="1955"/>
                  <a:pt x="778" y="1956"/>
                  <a:pt x="777" y="1956"/>
                </a:cubicBezTo>
                <a:cubicBezTo>
                  <a:pt x="775" y="1957"/>
                  <a:pt x="774" y="1958"/>
                  <a:pt x="773" y="1959"/>
                </a:cubicBezTo>
                <a:cubicBezTo>
                  <a:pt x="772" y="1960"/>
                  <a:pt x="770" y="1961"/>
                  <a:pt x="769" y="1962"/>
                </a:cubicBezTo>
                <a:cubicBezTo>
                  <a:pt x="768" y="1962"/>
                  <a:pt x="767" y="1962"/>
                  <a:pt x="766" y="1962"/>
                </a:cubicBezTo>
                <a:cubicBezTo>
                  <a:pt x="766" y="1962"/>
                  <a:pt x="764" y="1961"/>
                  <a:pt x="763" y="1960"/>
                </a:cubicBezTo>
                <a:cubicBezTo>
                  <a:pt x="762" y="1960"/>
                  <a:pt x="760" y="1959"/>
                  <a:pt x="758" y="1960"/>
                </a:cubicBezTo>
                <a:cubicBezTo>
                  <a:pt x="756" y="1960"/>
                  <a:pt x="753" y="1960"/>
                  <a:pt x="752" y="1960"/>
                </a:cubicBezTo>
                <a:cubicBezTo>
                  <a:pt x="750" y="1960"/>
                  <a:pt x="748" y="1960"/>
                  <a:pt x="746" y="1960"/>
                </a:cubicBezTo>
                <a:cubicBezTo>
                  <a:pt x="744" y="1960"/>
                  <a:pt x="742" y="1960"/>
                  <a:pt x="741" y="1959"/>
                </a:cubicBezTo>
                <a:cubicBezTo>
                  <a:pt x="740" y="1958"/>
                  <a:pt x="739" y="1957"/>
                  <a:pt x="738" y="1955"/>
                </a:cubicBezTo>
                <a:cubicBezTo>
                  <a:pt x="738" y="1954"/>
                  <a:pt x="737" y="1952"/>
                  <a:pt x="736" y="1952"/>
                </a:cubicBezTo>
                <a:cubicBezTo>
                  <a:pt x="736" y="1951"/>
                  <a:pt x="736" y="1950"/>
                  <a:pt x="736" y="1949"/>
                </a:cubicBezTo>
                <a:cubicBezTo>
                  <a:pt x="737" y="1948"/>
                  <a:pt x="737" y="1946"/>
                  <a:pt x="738" y="1945"/>
                </a:cubicBezTo>
                <a:cubicBezTo>
                  <a:pt x="739" y="1945"/>
                  <a:pt x="740" y="1944"/>
                  <a:pt x="741" y="1943"/>
                </a:cubicBezTo>
                <a:cubicBezTo>
                  <a:pt x="742" y="1943"/>
                  <a:pt x="743" y="1942"/>
                  <a:pt x="744" y="1941"/>
                </a:cubicBezTo>
                <a:cubicBezTo>
                  <a:pt x="745" y="1940"/>
                  <a:pt x="746" y="1938"/>
                  <a:pt x="747" y="1937"/>
                </a:cubicBezTo>
                <a:cubicBezTo>
                  <a:pt x="748" y="1936"/>
                  <a:pt x="749" y="1935"/>
                  <a:pt x="750" y="1935"/>
                </a:cubicBezTo>
                <a:cubicBezTo>
                  <a:pt x="751" y="1934"/>
                  <a:pt x="753" y="1934"/>
                  <a:pt x="754" y="1933"/>
                </a:cubicBezTo>
                <a:cubicBezTo>
                  <a:pt x="755" y="1933"/>
                  <a:pt x="756" y="1932"/>
                  <a:pt x="757" y="1931"/>
                </a:cubicBezTo>
                <a:cubicBezTo>
                  <a:pt x="758" y="1930"/>
                  <a:pt x="759" y="1929"/>
                  <a:pt x="760" y="1928"/>
                </a:cubicBezTo>
                <a:cubicBezTo>
                  <a:pt x="761" y="1927"/>
                  <a:pt x="761" y="1925"/>
                  <a:pt x="762" y="1925"/>
                </a:cubicBezTo>
                <a:cubicBezTo>
                  <a:pt x="762" y="1924"/>
                  <a:pt x="763" y="1923"/>
                  <a:pt x="763" y="1922"/>
                </a:cubicBezTo>
                <a:cubicBezTo>
                  <a:pt x="763" y="1921"/>
                  <a:pt x="764" y="1919"/>
                  <a:pt x="765" y="1918"/>
                </a:cubicBezTo>
                <a:cubicBezTo>
                  <a:pt x="766" y="1917"/>
                  <a:pt x="766" y="1915"/>
                  <a:pt x="766" y="1914"/>
                </a:cubicBezTo>
                <a:cubicBezTo>
                  <a:pt x="766" y="1913"/>
                  <a:pt x="766" y="1913"/>
                  <a:pt x="765" y="1912"/>
                </a:cubicBezTo>
                <a:cubicBezTo>
                  <a:pt x="764" y="1912"/>
                  <a:pt x="763" y="1912"/>
                  <a:pt x="762" y="1912"/>
                </a:cubicBezTo>
                <a:cubicBezTo>
                  <a:pt x="761" y="1913"/>
                  <a:pt x="760" y="1913"/>
                  <a:pt x="760" y="1914"/>
                </a:cubicBezTo>
                <a:cubicBezTo>
                  <a:pt x="759" y="1914"/>
                  <a:pt x="757" y="1915"/>
                  <a:pt x="755" y="1915"/>
                </a:cubicBezTo>
                <a:cubicBezTo>
                  <a:pt x="754" y="1916"/>
                  <a:pt x="751" y="1916"/>
                  <a:pt x="749" y="1916"/>
                </a:cubicBezTo>
                <a:cubicBezTo>
                  <a:pt x="748" y="1916"/>
                  <a:pt x="745" y="1916"/>
                  <a:pt x="744" y="1916"/>
                </a:cubicBezTo>
                <a:cubicBezTo>
                  <a:pt x="743" y="1916"/>
                  <a:pt x="742" y="1916"/>
                  <a:pt x="741" y="1916"/>
                </a:cubicBezTo>
                <a:cubicBezTo>
                  <a:pt x="740" y="1916"/>
                  <a:pt x="738" y="1916"/>
                  <a:pt x="737" y="1916"/>
                </a:cubicBezTo>
                <a:cubicBezTo>
                  <a:pt x="736" y="1917"/>
                  <a:pt x="734" y="1917"/>
                  <a:pt x="734" y="1918"/>
                </a:cubicBezTo>
                <a:cubicBezTo>
                  <a:pt x="733" y="1918"/>
                  <a:pt x="732" y="1919"/>
                  <a:pt x="731" y="1920"/>
                </a:cubicBezTo>
                <a:cubicBezTo>
                  <a:pt x="730" y="1921"/>
                  <a:pt x="728" y="1921"/>
                  <a:pt x="726" y="1922"/>
                </a:cubicBezTo>
                <a:cubicBezTo>
                  <a:pt x="725" y="1922"/>
                  <a:pt x="723" y="1922"/>
                  <a:pt x="722" y="1922"/>
                </a:cubicBezTo>
                <a:cubicBezTo>
                  <a:pt x="721" y="1921"/>
                  <a:pt x="719" y="1921"/>
                  <a:pt x="718" y="1920"/>
                </a:cubicBezTo>
                <a:cubicBezTo>
                  <a:pt x="717" y="1919"/>
                  <a:pt x="715" y="1917"/>
                  <a:pt x="714" y="1917"/>
                </a:cubicBezTo>
                <a:cubicBezTo>
                  <a:pt x="713" y="1916"/>
                  <a:pt x="711" y="1915"/>
                  <a:pt x="710" y="1915"/>
                </a:cubicBezTo>
                <a:cubicBezTo>
                  <a:pt x="709" y="1914"/>
                  <a:pt x="707" y="1914"/>
                  <a:pt x="706" y="1913"/>
                </a:cubicBezTo>
                <a:cubicBezTo>
                  <a:pt x="705" y="1913"/>
                  <a:pt x="703" y="1913"/>
                  <a:pt x="702" y="1913"/>
                </a:cubicBezTo>
                <a:cubicBezTo>
                  <a:pt x="701" y="1913"/>
                  <a:pt x="700" y="1912"/>
                  <a:pt x="699" y="1912"/>
                </a:cubicBezTo>
                <a:cubicBezTo>
                  <a:pt x="698" y="1912"/>
                  <a:pt x="697" y="1911"/>
                  <a:pt x="696" y="1911"/>
                </a:cubicBezTo>
                <a:cubicBezTo>
                  <a:pt x="695" y="1910"/>
                  <a:pt x="694" y="1910"/>
                  <a:pt x="693" y="1911"/>
                </a:cubicBezTo>
                <a:cubicBezTo>
                  <a:pt x="693" y="1912"/>
                  <a:pt x="692" y="1912"/>
                  <a:pt x="692" y="1912"/>
                </a:cubicBezTo>
                <a:cubicBezTo>
                  <a:pt x="692" y="1912"/>
                  <a:pt x="692" y="1913"/>
                  <a:pt x="692" y="1914"/>
                </a:cubicBezTo>
                <a:cubicBezTo>
                  <a:pt x="692" y="1915"/>
                  <a:pt x="692" y="1917"/>
                  <a:pt x="692" y="1917"/>
                </a:cubicBezTo>
                <a:cubicBezTo>
                  <a:pt x="691" y="1918"/>
                  <a:pt x="691" y="1919"/>
                  <a:pt x="690" y="1920"/>
                </a:cubicBezTo>
                <a:cubicBezTo>
                  <a:pt x="690" y="1921"/>
                  <a:pt x="691" y="1921"/>
                  <a:pt x="692" y="1922"/>
                </a:cubicBezTo>
                <a:cubicBezTo>
                  <a:pt x="693" y="1922"/>
                  <a:pt x="695" y="1922"/>
                  <a:pt x="697" y="1922"/>
                </a:cubicBezTo>
                <a:cubicBezTo>
                  <a:pt x="699" y="1922"/>
                  <a:pt x="702" y="1922"/>
                  <a:pt x="704" y="1922"/>
                </a:cubicBezTo>
                <a:cubicBezTo>
                  <a:pt x="706" y="1922"/>
                  <a:pt x="709" y="1922"/>
                  <a:pt x="711" y="1922"/>
                </a:cubicBezTo>
                <a:cubicBezTo>
                  <a:pt x="712" y="1923"/>
                  <a:pt x="714" y="1923"/>
                  <a:pt x="715" y="1924"/>
                </a:cubicBezTo>
                <a:cubicBezTo>
                  <a:pt x="716" y="1925"/>
                  <a:pt x="716" y="1927"/>
                  <a:pt x="717" y="1928"/>
                </a:cubicBezTo>
                <a:cubicBezTo>
                  <a:pt x="717" y="1930"/>
                  <a:pt x="717" y="1932"/>
                  <a:pt x="718" y="1933"/>
                </a:cubicBezTo>
                <a:cubicBezTo>
                  <a:pt x="718" y="1934"/>
                  <a:pt x="719" y="1935"/>
                  <a:pt x="719" y="1936"/>
                </a:cubicBezTo>
                <a:cubicBezTo>
                  <a:pt x="719" y="1937"/>
                  <a:pt x="720" y="1938"/>
                  <a:pt x="721" y="1938"/>
                </a:cubicBezTo>
                <a:cubicBezTo>
                  <a:pt x="722" y="1939"/>
                  <a:pt x="723" y="1940"/>
                  <a:pt x="723" y="1941"/>
                </a:cubicBezTo>
                <a:cubicBezTo>
                  <a:pt x="724" y="1942"/>
                  <a:pt x="724" y="1944"/>
                  <a:pt x="724" y="1946"/>
                </a:cubicBezTo>
                <a:cubicBezTo>
                  <a:pt x="725" y="1947"/>
                  <a:pt x="726" y="1949"/>
                  <a:pt x="727" y="1949"/>
                </a:cubicBezTo>
                <a:cubicBezTo>
                  <a:pt x="728" y="1950"/>
                  <a:pt x="729" y="1952"/>
                  <a:pt x="729" y="1953"/>
                </a:cubicBezTo>
                <a:cubicBezTo>
                  <a:pt x="729" y="1954"/>
                  <a:pt x="730" y="1957"/>
                  <a:pt x="729" y="1958"/>
                </a:cubicBezTo>
                <a:cubicBezTo>
                  <a:pt x="729" y="1959"/>
                  <a:pt x="728" y="1962"/>
                  <a:pt x="727" y="1963"/>
                </a:cubicBezTo>
                <a:cubicBezTo>
                  <a:pt x="726" y="1965"/>
                  <a:pt x="724" y="1967"/>
                  <a:pt x="722" y="1968"/>
                </a:cubicBezTo>
                <a:cubicBezTo>
                  <a:pt x="720" y="1970"/>
                  <a:pt x="720" y="1971"/>
                  <a:pt x="721" y="1971"/>
                </a:cubicBezTo>
                <a:cubicBezTo>
                  <a:pt x="722" y="1971"/>
                  <a:pt x="723" y="1972"/>
                  <a:pt x="724" y="1973"/>
                </a:cubicBezTo>
                <a:cubicBezTo>
                  <a:pt x="724" y="1974"/>
                  <a:pt x="724" y="1976"/>
                  <a:pt x="724" y="1977"/>
                </a:cubicBezTo>
                <a:cubicBezTo>
                  <a:pt x="724" y="1979"/>
                  <a:pt x="724" y="1981"/>
                  <a:pt x="723" y="1982"/>
                </a:cubicBezTo>
                <a:cubicBezTo>
                  <a:pt x="722" y="1983"/>
                  <a:pt x="721" y="1985"/>
                  <a:pt x="721" y="1986"/>
                </a:cubicBezTo>
                <a:cubicBezTo>
                  <a:pt x="720" y="1987"/>
                  <a:pt x="719" y="1990"/>
                  <a:pt x="718" y="1991"/>
                </a:cubicBezTo>
                <a:cubicBezTo>
                  <a:pt x="718" y="1993"/>
                  <a:pt x="716" y="1994"/>
                  <a:pt x="715" y="1994"/>
                </a:cubicBezTo>
                <a:cubicBezTo>
                  <a:pt x="714" y="1994"/>
                  <a:pt x="713" y="1994"/>
                  <a:pt x="712" y="1995"/>
                </a:cubicBezTo>
                <a:cubicBezTo>
                  <a:pt x="712" y="1995"/>
                  <a:pt x="711" y="1996"/>
                  <a:pt x="710" y="1997"/>
                </a:cubicBezTo>
                <a:cubicBezTo>
                  <a:pt x="710" y="1998"/>
                  <a:pt x="709" y="2000"/>
                  <a:pt x="709" y="2001"/>
                </a:cubicBezTo>
                <a:cubicBezTo>
                  <a:pt x="709" y="2002"/>
                  <a:pt x="708" y="2004"/>
                  <a:pt x="708" y="2004"/>
                </a:cubicBezTo>
                <a:cubicBezTo>
                  <a:pt x="707" y="2004"/>
                  <a:pt x="706" y="2005"/>
                  <a:pt x="705" y="2005"/>
                </a:cubicBezTo>
                <a:cubicBezTo>
                  <a:pt x="703" y="2005"/>
                  <a:pt x="701" y="2005"/>
                  <a:pt x="700" y="2005"/>
                </a:cubicBezTo>
                <a:cubicBezTo>
                  <a:pt x="699" y="2005"/>
                  <a:pt x="697" y="2005"/>
                  <a:pt x="696" y="2005"/>
                </a:cubicBezTo>
                <a:cubicBezTo>
                  <a:pt x="695" y="2006"/>
                  <a:pt x="693" y="2007"/>
                  <a:pt x="693" y="2007"/>
                </a:cubicBezTo>
                <a:cubicBezTo>
                  <a:pt x="693" y="2008"/>
                  <a:pt x="692" y="2009"/>
                  <a:pt x="692" y="2010"/>
                </a:cubicBezTo>
                <a:cubicBezTo>
                  <a:pt x="691" y="2011"/>
                  <a:pt x="690" y="2012"/>
                  <a:pt x="690" y="2011"/>
                </a:cubicBezTo>
                <a:cubicBezTo>
                  <a:pt x="689" y="2010"/>
                  <a:pt x="688" y="2010"/>
                  <a:pt x="687" y="2010"/>
                </a:cubicBezTo>
                <a:cubicBezTo>
                  <a:pt x="686" y="2009"/>
                  <a:pt x="683" y="2010"/>
                  <a:pt x="681" y="2011"/>
                </a:cubicBezTo>
                <a:cubicBezTo>
                  <a:pt x="679" y="2011"/>
                  <a:pt x="678" y="2013"/>
                  <a:pt x="677" y="2015"/>
                </a:cubicBezTo>
                <a:cubicBezTo>
                  <a:pt x="677" y="2016"/>
                  <a:pt x="676" y="2018"/>
                  <a:pt x="676" y="2018"/>
                </a:cubicBezTo>
                <a:cubicBezTo>
                  <a:pt x="675" y="2018"/>
                  <a:pt x="674" y="2019"/>
                  <a:pt x="673" y="2018"/>
                </a:cubicBezTo>
                <a:cubicBezTo>
                  <a:pt x="672" y="2018"/>
                  <a:pt x="671" y="2018"/>
                  <a:pt x="670" y="2017"/>
                </a:cubicBezTo>
                <a:cubicBezTo>
                  <a:pt x="669" y="2016"/>
                  <a:pt x="668" y="2017"/>
                  <a:pt x="667" y="2018"/>
                </a:cubicBezTo>
                <a:cubicBezTo>
                  <a:pt x="667" y="2020"/>
                  <a:pt x="666" y="2021"/>
                  <a:pt x="665" y="2022"/>
                </a:cubicBezTo>
                <a:cubicBezTo>
                  <a:pt x="664" y="2023"/>
                  <a:pt x="663" y="2024"/>
                  <a:pt x="662" y="2024"/>
                </a:cubicBezTo>
                <a:cubicBezTo>
                  <a:pt x="661" y="2024"/>
                  <a:pt x="659" y="2025"/>
                  <a:pt x="658" y="2024"/>
                </a:cubicBezTo>
                <a:cubicBezTo>
                  <a:pt x="657" y="2024"/>
                  <a:pt x="656" y="2024"/>
                  <a:pt x="656" y="2023"/>
                </a:cubicBezTo>
                <a:cubicBezTo>
                  <a:pt x="656" y="2022"/>
                  <a:pt x="657" y="2021"/>
                  <a:pt x="657" y="2020"/>
                </a:cubicBezTo>
                <a:cubicBezTo>
                  <a:pt x="657" y="2019"/>
                  <a:pt x="658" y="2018"/>
                  <a:pt x="657" y="2017"/>
                </a:cubicBezTo>
                <a:cubicBezTo>
                  <a:pt x="657" y="2016"/>
                  <a:pt x="656" y="2015"/>
                  <a:pt x="655" y="2014"/>
                </a:cubicBezTo>
                <a:cubicBezTo>
                  <a:pt x="654" y="2013"/>
                  <a:pt x="653" y="2012"/>
                  <a:pt x="652" y="2011"/>
                </a:cubicBezTo>
                <a:cubicBezTo>
                  <a:pt x="651" y="2010"/>
                  <a:pt x="650" y="2010"/>
                  <a:pt x="649" y="2010"/>
                </a:cubicBezTo>
                <a:cubicBezTo>
                  <a:pt x="648" y="2011"/>
                  <a:pt x="648" y="2011"/>
                  <a:pt x="647" y="2012"/>
                </a:cubicBezTo>
                <a:cubicBezTo>
                  <a:pt x="647" y="2013"/>
                  <a:pt x="648" y="2014"/>
                  <a:pt x="649" y="2014"/>
                </a:cubicBezTo>
                <a:cubicBezTo>
                  <a:pt x="650" y="2014"/>
                  <a:pt x="651" y="2015"/>
                  <a:pt x="652" y="2016"/>
                </a:cubicBezTo>
                <a:cubicBezTo>
                  <a:pt x="652" y="2017"/>
                  <a:pt x="652" y="2019"/>
                  <a:pt x="652" y="2020"/>
                </a:cubicBezTo>
                <a:cubicBezTo>
                  <a:pt x="652" y="2021"/>
                  <a:pt x="651" y="2022"/>
                  <a:pt x="651" y="2022"/>
                </a:cubicBezTo>
                <a:cubicBezTo>
                  <a:pt x="651" y="2022"/>
                  <a:pt x="650" y="2023"/>
                  <a:pt x="649" y="2023"/>
                </a:cubicBezTo>
                <a:cubicBezTo>
                  <a:pt x="648" y="2023"/>
                  <a:pt x="647" y="2024"/>
                  <a:pt x="646" y="2024"/>
                </a:cubicBezTo>
                <a:cubicBezTo>
                  <a:pt x="646" y="2025"/>
                  <a:pt x="646" y="2026"/>
                  <a:pt x="645" y="2027"/>
                </a:cubicBezTo>
                <a:cubicBezTo>
                  <a:pt x="645" y="2027"/>
                  <a:pt x="645" y="2029"/>
                  <a:pt x="644" y="2031"/>
                </a:cubicBezTo>
                <a:cubicBezTo>
                  <a:pt x="643" y="2032"/>
                  <a:pt x="642" y="2035"/>
                  <a:pt x="642" y="2037"/>
                </a:cubicBezTo>
                <a:cubicBezTo>
                  <a:pt x="641" y="2039"/>
                  <a:pt x="641" y="2041"/>
                  <a:pt x="641" y="2042"/>
                </a:cubicBezTo>
                <a:cubicBezTo>
                  <a:pt x="641" y="2043"/>
                  <a:pt x="642" y="2045"/>
                  <a:pt x="642" y="2046"/>
                </a:cubicBezTo>
                <a:cubicBezTo>
                  <a:pt x="643" y="2048"/>
                  <a:pt x="643" y="2050"/>
                  <a:pt x="643" y="2051"/>
                </a:cubicBezTo>
                <a:cubicBezTo>
                  <a:pt x="644" y="2053"/>
                  <a:pt x="644" y="2055"/>
                  <a:pt x="644" y="2056"/>
                </a:cubicBezTo>
                <a:cubicBezTo>
                  <a:pt x="644" y="2057"/>
                  <a:pt x="644" y="2059"/>
                  <a:pt x="644" y="2060"/>
                </a:cubicBezTo>
                <a:cubicBezTo>
                  <a:pt x="644" y="2062"/>
                  <a:pt x="643" y="2063"/>
                  <a:pt x="643" y="2063"/>
                </a:cubicBezTo>
                <a:cubicBezTo>
                  <a:pt x="642" y="2063"/>
                  <a:pt x="641" y="2062"/>
                  <a:pt x="640" y="2061"/>
                </a:cubicBezTo>
                <a:cubicBezTo>
                  <a:pt x="640" y="2060"/>
                  <a:pt x="638" y="2058"/>
                  <a:pt x="638" y="2057"/>
                </a:cubicBezTo>
                <a:cubicBezTo>
                  <a:pt x="637" y="2056"/>
                  <a:pt x="636" y="2054"/>
                  <a:pt x="636" y="2052"/>
                </a:cubicBezTo>
                <a:cubicBezTo>
                  <a:pt x="635" y="2051"/>
                  <a:pt x="634" y="2049"/>
                  <a:pt x="633" y="2049"/>
                </a:cubicBezTo>
                <a:cubicBezTo>
                  <a:pt x="632" y="2048"/>
                  <a:pt x="631" y="2047"/>
                  <a:pt x="629" y="2047"/>
                </a:cubicBezTo>
                <a:cubicBezTo>
                  <a:pt x="628" y="2046"/>
                  <a:pt x="626" y="2046"/>
                  <a:pt x="624" y="2046"/>
                </a:cubicBezTo>
                <a:cubicBezTo>
                  <a:pt x="622" y="2046"/>
                  <a:pt x="620" y="2046"/>
                  <a:pt x="619" y="2046"/>
                </a:cubicBezTo>
                <a:cubicBezTo>
                  <a:pt x="618" y="2047"/>
                  <a:pt x="616" y="2047"/>
                  <a:pt x="615" y="2047"/>
                </a:cubicBezTo>
                <a:cubicBezTo>
                  <a:pt x="613" y="2047"/>
                  <a:pt x="611" y="2047"/>
                  <a:pt x="609" y="2046"/>
                </a:cubicBezTo>
                <a:cubicBezTo>
                  <a:pt x="608" y="2046"/>
                  <a:pt x="606" y="2046"/>
                  <a:pt x="605" y="2047"/>
                </a:cubicBezTo>
                <a:cubicBezTo>
                  <a:pt x="604" y="2047"/>
                  <a:pt x="603" y="2047"/>
                  <a:pt x="602" y="2047"/>
                </a:cubicBezTo>
                <a:cubicBezTo>
                  <a:pt x="601" y="2047"/>
                  <a:pt x="599" y="2048"/>
                  <a:pt x="599" y="2048"/>
                </a:cubicBezTo>
                <a:cubicBezTo>
                  <a:pt x="598" y="2049"/>
                  <a:pt x="597" y="2050"/>
                  <a:pt x="596" y="2050"/>
                </a:cubicBezTo>
                <a:cubicBezTo>
                  <a:pt x="596" y="2050"/>
                  <a:pt x="595" y="2052"/>
                  <a:pt x="594" y="2053"/>
                </a:cubicBezTo>
                <a:cubicBezTo>
                  <a:pt x="593" y="2054"/>
                  <a:pt x="593" y="2055"/>
                  <a:pt x="593" y="2056"/>
                </a:cubicBezTo>
                <a:cubicBezTo>
                  <a:pt x="594" y="2057"/>
                  <a:pt x="594" y="2058"/>
                  <a:pt x="594" y="2059"/>
                </a:cubicBezTo>
                <a:cubicBezTo>
                  <a:pt x="595" y="2060"/>
                  <a:pt x="595" y="2062"/>
                  <a:pt x="595" y="2063"/>
                </a:cubicBezTo>
                <a:cubicBezTo>
                  <a:pt x="595" y="2064"/>
                  <a:pt x="595" y="2065"/>
                  <a:pt x="594" y="2066"/>
                </a:cubicBezTo>
                <a:cubicBezTo>
                  <a:pt x="593" y="2067"/>
                  <a:pt x="593" y="2068"/>
                  <a:pt x="593" y="2069"/>
                </a:cubicBezTo>
                <a:cubicBezTo>
                  <a:pt x="592" y="2069"/>
                  <a:pt x="592" y="2071"/>
                  <a:pt x="592" y="2072"/>
                </a:cubicBezTo>
                <a:cubicBezTo>
                  <a:pt x="592" y="2073"/>
                  <a:pt x="592" y="2074"/>
                  <a:pt x="592" y="2075"/>
                </a:cubicBezTo>
                <a:cubicBezTo>
                  <a:pt x="592" y="2075"/>
                  <a:pt x="592" y="2077"/>
                  <a:pt x="592" y="2078"/>
                </a:cubicBezTo>
                <a:cubicBezTo>
                  <a:pt x="592" y="2079"/>
                  <a:pt x="592" y="2081"/>
                  <a:pt x="591" y="2081"/>
                </a:cubicBezTo>
                <a:cubicBezTo>
                  <a:pt x="591" y="2082"/>
                  <a:pt x="589" y="2083"/>
                  <a:pt x="588" y="2083"/>
                </a:cubicBezTo>
                <a:cubicBezTo>
                  <a:pt x="587" y="2083"/>
                  <a:pt x="585" y="2083"/>
                  <a:pt x="584" y="2083"/>
                </a:cubicBezTo>
                <a:cubicBezTo>
                  <a:pt x="583" y="2082"/>
                  <a:pt x="581" y="2082"/>
                  <a:pt x="580" y="2081"/>
                </a:cubicBezTo>
                <a:cubicBezTo>
                  <a:pt x="579" y="2081"/>
                  <a:pt x="578" y="2081"/>
                  <a:pt x="577" y="2081"/>
                </a:cubicBezTo>
                <a:cubicBezTo>
                  <a:pt x="576" y="2081"/>
                  <a:pt x="575" y="2081"/>
                  <a:pt x="574" y="2081"/>
                </a:cubicBezTo>
                <a:cubicBezTo>
                  <a:pt x="573" y="2081"/>
                  <a:pt x="572" y="2082"/>
                  <a:pt x="572" y="2083"/>
                </a:cubicBezTo>
                <a:cubicBezTo>
                  <a:pt x="571" y="2083"/>
                  <a:pt x="571" y="2084"/>
                  <a:pt x="570" y="2083"/>
                </a:cubicBezTo>
                <a:cubicBezTo>
                  <a:pt x="569" y="2083"/>
                  <a:pt x="569" y="2082"/>
                  <a:pt x="569" y="2081"/>
                </a:cubicBezTo>
                <a:cubicBezTo>
                  <a:pt x="569" y="2080"/>
                  <a:pt x="569" y="2079"/>
                  <a:pt x="569" y="2078"/>
                </a:cubicBezTo>
                <a:cubicBezTo>
                  <a:pt x="570" y="2077"/>
                  <a:pt x="569" y="2076"/>
                  <a:pt x="569" y="2075"/>
                </a:cubicBezTo>
                <a:cubicBezTo>
                  <a:pt x="569" y="2074"/>
                  <a:pt x="568" y="2074"/>
                  <a:pt x="567" y="2074"/>
                </a:cubicBezTo>
                <a:cubicBezTo>
                  <a:pt x="567" y="2073"/>
                  <a:pt x="566" y="2073"/>
                  <a:pt x="565" y="2074"/>
                </a:cubicBezTo>
                <a:cubicBezTo>
                  <a:pt x="564" y="2074"/>
                  <a:pt x="563" y="2074"/>
                  <a:pt x="562" y="2075"/>
                </a:cubicBezTo>
                <a:cubicBezTo>
                  <a:pt x="562" y="2076"/>
                  <a:pt x="561" y="2076"/>
                  <a:pt x="561" y="2076"/>
                </a:cubicBezTo>
                <a:cubicBezTo>
                  <a:pt x="560" y="2076"/>
                  <a:pt x="559" y="2076"/>
                  <a:pt x="558" y="2076"/>
                </a:cubicBezTo>
                <a:cubicBezTo>
                  <a:pt x="558" y="2075"/>
                  <a:pt x="556" y="2075"/>
                  <a:pt x="555" y="2075"/>
                </a:cubicBezTo>
                <a:cubicBezTo>
                  <a:pt x="554" y="2075"/>
                  <a:pt x="552" y="2074"/>
                  <a:pt x="551" y="2073"/>
                </a:cubicBezTo>
                <a:cubicBezTo>
                  <a:pt x="550" y="2073"/>
                  <a:pt x="549" y="2072"/>
                  <a:pt x="548" y="2072"/>
                </a:cubicBezTo>
                <a:cubicBezTo>
                  <a:pt x="547" y="2072"/>
                  <a:pt x="545" y="2072"/>
                  <a:pt x="544" y="2072"/>
                </a:cubicBezTo>
                <a:cubicBezTo>
                  <a:pt x="543" y="2073"/>
                  <a:pt x="541" y="2073"/>
                  <a:pt x="540" y="2072"/>
                </a:cubicBezTo>
                <a:cubicBezTo>
                  <a:pt x="539" y="2072"/>
                  <a:pt x="538" y="2072"/>
                  <a:pt x="537" y="2072"/>
                </a:cubicBezTo>
                <a:cubicBezTo>
                  <a:pt x="536" y="2072"/>
                  <a:pt x="535" y="2073"/>
                  <a:pt x="534" y="2074"/>
                </a:cubicBezTo>
                <a:cubicBezTo>
                  <a:pt x="533" y="2075"/>
                  <a:pt x="533" y="2077"/>
                  <a:pt x="533" y="2078"/>
                </a:cubicBezTo>
                <a:cubicBezTo>
                  <a:pt x="532" y="2080"/>
                  <a:pt x="532" y="2081"/>
                  <a:pt x="531" y="2082"/>
                </a:cubicBezTo>
                <a:cubicBezTo>
                  <a:pt x="531" y="2082"/>
                  <a:pt x="529" y="2083"/>
                  <a:pt x="528" y="2083"/>
                </a:cubicBezTo>
                <a:cubicBezTo>
                  <a:pt x="527" y="2083"/>
                  <a:pt x="526" y="2084"/>
                  <a:pt x="525" y="2085"/>
                </a:cubicBezTo>
                <a:cubicBezTo>
                  <a:pt x="525" y="2085"/>
                  <a:pt x="525" y="2088"/>
                  <a:pt x="525" y="2090"/>
                </a:cubicBezTo>
                <a:cubicBezTo>
                  <a:pt x="525" y="2092"/>
                  <a:pt x="525" y="2094"/>
                  <a:pt x="524" y="2094"/>
                </a:cubicBezTo>
                <a:cubicBezTo>
                  <a:pt x="524" y="2094"/>
                  <a:pt x="523" y="2095"/>
                  <a:pt x="522" y="2095"/>
                </a:cubicBezTo>
                <a:cubicBezTo>
                  <a:pt x="521" y="2096"/>
                  <a:pt x="519" y="2096"/>
                  <a:pt x="518" y="2096"/>
                </a:cubicBezTo>
                <a:cubicBezTo>
                  <a:pt x="517" y="2096"/>
                  <a:pt x="515" y="2096"/>
                  <a:pt x="514" y="2096"/>
                </a:cubicBezTo>
                <a:cubicBezTo>
                  <a:pt x="513" y="2096"/>
                  <a:pt x="512" y="2096"/>
                  <a:pt x="511" y="2097"/>
                </a:cubicBezTo>
                <a:cubicBezTo>
                  <a:pt x="511" y="2097"/>
                  <a:pt x="510" y="2098"/>
                  <a:pt x="510" y="2099"/>
                </a:cubicBezTo>
                <a:cubicBezTo>
                  <a:pt x="509" y="2100"/>
                  <a:pt x="509" y="2101"/>
                  <a:pt x="509" y="2102"/>
                </a:cubicBezTo>
                <a:cubicBezTo>
                  <a:pt x="510" y="2103"/>
                  <a:pt x="509" y="2104"/>
                  <a:pt x="508" y="2104"/>
                </a:cubicBezTo>
                <a:cubicBezTo>
                  <a:pt x="508" y="2105"/>
                  <a:pt x="506" y="2104"/>
                  <a:pt x="506" y="2104"/>
                </a:cubicBezTo>
                <a:cubicBezTo>
                  <a:pt x="505" y="2104"/>
                  <a:pt x="504" y="2103"/>
                  <a:pt x="504" y="2102"/>
                </a:cubicBezTo>
                <a:cubicBezTo>
                  <a:pt x="504" y="2101"/>
                  <a:pt x="503" y="2099"/>
                  <a:pt x="503" y="2097"/>
                </a:cubicBezTo>
                <a:cubicBezTo>
                  <a:pt x="503" y="2095"/>
                  <a:pt x="502" y="2093"/>
                  <a:pt x="501" y="2092"/>
                </a:cubicBezTo>
                <a:cubicBezTo>
                  <a:pt x="500" y="2092"/>
                  <a:pt x="499" y="2091"/>
                  <a:pt x="499" y="2091"/>
                </a:cubicBezTo>
                <a:cubicBezTo>
                  <a:pt x="498" y="2090"/>
                  <a:pt x="497" y="2090"/>
                  <a:pt x="496" y="2089"/>
                </a:cubicBezTo>
                <a:cubicBezTo>
                  <a:pt x="496" y="2089"/>
                  <a:pt x="495" y="2088"/>
                  <a:pt x="494" y="2088"/>
                </a:cubicBezTo>
                <a:cubicBezTo>
                  <a:pt x="493" y="2087"/>
                  <a:pt x="493" y="2086"/>
                  <a:pt x="492" y="2086"/>
                </a:cubicBezTo>
                <a:cubicBezTo>
                  <a:pt x="491" y="2085"/>
                  <a:pt x="490" y="2084"/>
                  <a:pt x="489" y="2084"/>
                </a:cubicBezTo>
                <a:cubicBezTo>
                  <a:pt x="488" y="2084"/>
                  <a:pt x="487" y="2083"/>
                  <a:pt x="486" y="2083"/>
                </a:cubicBezTo>
                <a:cubicBezTo>
                  <a:pt x="485" y="2083"/>
                  <a:pt x="484" y="2084"/>
                  <a:pt x="484" y="2084"/>
                </a:cubicBezTo>
                <a:cubicBezTo>
                  <a:pt x="483" y="2084"/>
                  <a:pt x="483" y="2085"/>
                  <a:pt x="482" y="2086"/>
                </a:cubicBezTo>
                <a:cubicBezTo>
                  <a:pt x="481" y="2086"/>
                  <a:pt x="480" y="2087"/>
                  <a:pt x="479" y="2087"/>
                </a:cubicBezTo>
                <a:cubicBezTo>
                  <a:pt x="478" y="2087"/>
                  <a:pt x="477" y="2087"/>
                  <a:pt x="476" y="2087"/>
                </a:cubicBezTo>
                <a:cubicBezTo>
                  <a:pt x="475" y="2086"/>
                  <a:pt x="474" y="2086"/>
                  <a:pt x="474" y="2087"/>
                </a:cubicBezTo>
                <a:cubicBezTo>
                  <a:pt x="473" y="2088"/>
                  <a:pt x="472" y="2088"/>
                  <a:pt x="472" y="2088"/>
                </a:cubicBezTo>
                <a:cubicBezTo>
                  <a:pt x="471" y="2088"/>
                  <a:pt x="470" y="2088"/>
                  <a:pt x="469" y="2088"/>
                </a:cubicBezTo>
                <a:cubicBezTo>
                  <a:pt x="469" y="2088"/>
                  <a:pt x="468" y="2088"/>
                  <a:pt x="467" y="2089"/>
                </a:cubicBezTo>
                <a:cubicBezTo>
                  <a:pt x="466" y="2090"/>
                  <a:pt x="465" y="2090"/>
                  <a:pt x="464" y="2090"/>
                </a:cubicBezTo>
                <a:cubicBezTo>
                  <a:pt x="463" y="2091"/>
                  <a:pt x="461" y="2090"/>
                  <a:pt x="460" y="2090"/>
                </a:cubicBezTo>
                <a:cubicBezTo>
                  <a:pt x="459" y="2089"/>
                  <a:pt x="458" y="2088"/>
                  <a:pt x="457" y="2088"/>
                </a:cubicBezTo>
                <a:cubicBezTo>
                  <a:pt x="456" y="2087"/>
                  <a:pt x="455" y="2086"/>
                  <a:pt x="454" y="2085"/>
                </a:cubicBezTo>
                <a:cubicBezTo>
                  <a:pt x="453" y="2084"/>
                  <a:pt x="452" y="2083"/>
                  <a:pt x="451" y="2082"/>
                </a:cubicBezTo>
                <a:cubicBezTo>
                  <a:pt x="450" y="2081"/>
                  <a:pt x="449" y="2081"/>
                  <a:pt x="447" y="2081"/>
                </a:cubicBezTo>
                <a:cubicBezTo>
                  <a:pt x="446" y="2081"/>
                  <a:pt x="444" y="2081"/>
                  <a:pt x="443" y="2081"/>
                </a:cubicBezTo>
                <a:cubicBezTo>
                  <a:pt x="442" y="2082"/>
                  <a:pt x="442" y="2083"/>
                  <a:pt x="442" y="2084"/>
                </a:cubicBezTo>
                <a:cubicBezTo>
                  <a:pt x="442" y="2085"/>
                  <a:pt x="442" y="2086"/>
                  <a:pt x="442" y="2087"/>
                </a:cubicBezTo>
                <a:cubicBezTo>
                  <a:pt x="443" y="2088"/>
                  <a:pt x="444" y="2089"/>
                  <a:pt x="444" y="2090"/>
                </a:cubicBezTo>
                <a:cubicBezTo>
                  <a:pt x="445" y="2091"/>
                  <a:pt x="447" y="2092"/>
                  <a:pt x="448" y="2093"/>
                </a:cubicBezTo>
                <a:cubicBezTo>
                  <a:pt x="449" y="2094"/>
                  <a:pt x="450" y="2096"/>
                  <a:pt x="450" y="2097"/>
                </a:cubicBezTo>
                <a:cubicBezTo>
                  <a:pt x="450" y="2098"/>
                  <a:pt x="450" y="2099"/>
                  <a:pt x="449" y="2100"/>
                </a:cubicBezTo>
                <a:cubicBezTo>
                  <a:pt x="448" y="2101"/>
                  <a:pt x="447" y="2102"/>
                  <a:pt x="446" y="2103"/>
                </a:cubicBezTo>
                <a:cubicBezTo>
                  <a:pt x="446" y="2103"/>
                  <a:pt x="444" y="2105"/>
                  <a:pt x="443" y="2105"/>
                </a:cubicBezTo>
                <a:cubicBezTo>
                  <a:pt x="442" y="2106"/>
                  <a:pt x="440" y="2107"/>
                  <a:pt x="439" y="2108"/>
                </a:cubicBezTo>
                <a:cubicBezTo>
                  <a:pt x="438" y="2109"/>
                  <a:pt x="437" y="2110"/>
                  <a:pt x="435" y="2110"/>
                </a:cubicBezTo>
                <a:cubicBezTo>
                  <a:pt x="434" y="2110"/>
                  <a:pt x="432" y="2111"/>
                  <a:pt x="431" y="2111"/>
                </a:cubicBezTo>
                <a:cubicBezTo>
                  <a:pt x="430" y="2111"/>
                  <a:pt x="429" y="2110"/>
                  <a:pt x="429" y="2109"/>
                </a:cubicBezTo>
                <a:cubicBezTo>
                  <a:pt x="428" y="2108"/>
                  <a:pt x="427" y="2107"/>
                  <a:pt x="427" y="2107"/>
                </a:cubicBezTo>
                <a:cubicBezTo>
                  <a:pt x="426" y="2106"/>
                  <a:pt x="425" y="2106"/>
                  <a:pt x="424" y="2107"/>
                </a:cubicBezTo>
                <a:cubicBezTo>
                  <a:pt x="424" y="2108"/>
                  <a:pt x="423" y="2109"/>
                  <a:pt x="422" y="2110"/>
                </a:cubicBezTo>
                <a:cubicBezTo>
                  <a:pt x="422" y="2111"/>
                  <a:pt x="422" y="2112"/>
                  <a:pt x="422" y="2113"/>
                </a:cubicBezTo>
                <a:cubicBezTo>
                  <a:pt x="422" y="2114"/>
                  <a:pt x="422" y="2115"/>
                  <a:pt x="423" y="2116"/>
                </a:cubicBezTo>
                <a:cubicBezTo>
                  <a:pt x="423" y="2116"/>
                  <a:pt x="423" y="2117"/>
                  <a:pt x="423" y="2118"/>
                </a:cubicBezTo>
                <a:cubicBezTo>
                  <a:pt x="423" y="2118"/>
                  <a:pt x="423" y="2119"/>
                  <a:pt x="422" y="2119"/>
                </a:cubicBezTo>
                <a:cubicBezTo>
                  <a:pt x="421" y="2119"/>
                  <a:pt x="420" y="2120"/>
                  <a:pt x="419" y="2120"/>
                </a:cubicBezTo>
                <a:cubicBezTo>
                  <a:pt x="418" y="2120"/>
                  <a:pt x="417" y="2121"/>
                  <a:pt x="417" y="2121"/>
                </a:cubicBezTo>
                <a:cubicBezTo>
                  <a:pt x="416" y="2122"/>
                  <a:pt x="415" y="2122"/>
                  <a:pt x="415" y="2123"/>
                </a:cubicBezTo>
                <a:cubicBezTo>
                  <a:pt x="415" y="2124"/>
                  <a:pt x="414" y="2125"/>
                  <a:pt x="414" y="2127"/>
                </a:cubicBezTo>
                <a:cubicBezTo>
                  <a:pt x="413" y="2128"/>
                  <a:pt x="412" y="2130"/>
                  <a:pt x="410" y="2130"/>
                </a:cubicBezTo>
                <a:cubicBezTo>
                  <a:pt x="409" y="2130"/>
                  <a:pt x="407" y="2130"/>
                  <a:pt x="407" y="2129"/>
                </a:cubicBezTo>
                <a:cubicBezTo>
                  <a:pt x="407" y="2128"/>
                  <a:pt x="406" y="2127"/>
                  <a:pt x="405" y="2126"/>
                </a:cubicBezTo>
                <a:cubicBezTo>
                  <a:pt x="404" y="2126"/>
                  <a:pt x="403" y="2125"/>
                  <a:pt x="401" y="2126"/>
                </a:cubicBezTo>
                <a:cubicBezTo>
                  <a:pt x="400" y="2126"/>
                  <a:pt x="399" y="2125"/>
                  <a:pt x="398" y="2123"/>
                </a:cubicBezTo>
                <a:cubicBezTo>
                  <a:pt x="397" y="2122"/>
                  <a:pt x="396" y="2121"/>
                  <a:pt x="394" y="2121"/>
                </a:cubicBezTo>
                <a:cubicBezTo>
                  <a:pt x="392" y="2121"/>
                  <a:pt x="390" y="2121"/>
                  <a:pt x="389" y="2121"/>
                </a:cubicBezTo>
                <a:cubicBezTo>
                  <a:pt x="388" y="2121"/>
                  <a:pt x="387" y="2122"/>
                  <a:pt x="388" y="2123"/>
                </a:cubicBezTo>
                <a:cubicBezTo>
                  <a:pt x="388" y="2124"/>
                  <a:pt x="388" y="2126"/>
                  <a:pt x="387" y="2126"/>
                </a:cubicBezTo>
                <a:cubicBezTo>
                  <a:pt x="386" y="2127"/>
                  <a:pt x="384" y="2128"/>
                  <a:pt x="382" y="2129"/>
                </a:cubicBezTo>
                <a:cubicBezTo>
                  <a:pt x="381" y="2129"/>
                  <a:pt x="378" y="2130"/>
                  <a:pt x="376" y="2131"/>
                </a:cubicBezTo>
                <a:cubicBezTo>
                  <a:pt x="375" y="2132"/>
                  <a:pt x="373" y="2132"/>
                  <a:pt x="373" y="2133"/>
                </a:cubicBezTo>
                <a:cubicBezTo>
                  <a:pt x="373" y="2134"/>
                  <a:pt x="371" y="2134"/>
                  <a:pt x="370" y="2135"/>
                </a:cubicBezTo>
                <a:cubicBezTo>
                  <a:pt x="369" y="2136"/>
                  <a:pt x="367" y="2136"/>
                  <a:pt x="366" y="2136"/>
                </a:cubicBezTo>
                <a:cubicBezTo>
                  <a:pt x="365" y="2136"/>
                  <a:pt x="363" y="2136"/>
                  <a:pt x="362" y="2136"/>
                </a:cubicBezTo>
                <a:cubicBezTo>
                  <a:pt x="361" y="2136"/>
                  <a:pt x="360" y="2136"/>
                  <a:pt x="359" y="2135"/>
                </a:cubicBezTo>
                <a:cubicBezTo>
                  <a:pt x="358" y="2134"/>
                  <a:pt x="357" y="2133"/>
                  <a:pt x="358" y="2132"/>
                </a:cubicBezTo>
                <a:cubicBezTo>
                  <a:pt x="358" y="2131"/>
                  <a:pt x="358" y="2129"/>
                  <a:pt x="358" y="2128"/>
                </a:cubicBezTo>
                <a:cubicBezTo>
                  <a:pt x="357" y="2126"/>
                  <a:pt x="356" y="2125"/>
                  <a:pt x="355" y="2125"/>
                </a:cubicBezTo>
                <a:cubicBezTo>
                  <a:pt x="354" y="2124"/>
                  <a:pt x="352" y="2124"/>
                  <a:pt x="351" y="2123"/>
                </a:cubicBezTo>
                <a:cubicBezTo>
                  <a:pt x="350" y="2122"/>
                  <a:pt x="349" y="2120"/>
                  <a:pt x="349" y="2119"/>
                </a:cubicBezTo>
                <a:cubicBezTo>
                  <a:pt x="349" y="2117"/>
                  <a:pt x="348" y="2115"/>
                  <a:pt x="347" y="2115"/>
                </a:cubicBezTo>
                <a:cubicBezTo>
                  <a:pt x="346" y="2115"/>
                  <a:pt x="345" y="2113"/>
                  <a:pt x="345" y="2112"/>
                </a:cubicBezTo>
                <a:cubicBezTo>
                  <a:pt x="345" y="2111"/>
                  <a:pt x="346" y="2109"/>
                  <a:pt x="346" y="2108"/>
                </a:cubicBezTo>
                <a:cubicBezTo>
                  <a:pt x="347" y="2108"/>
                  <a:pt x="348" y="2106"/>
                  <a:pt x="349" y="2105"/>
                </a:cubicBezTo>
                <a:cubicBezTo>
                  <a:pt x="350" y="2104"/>
                  <a:pt x="351" y="2102"/>
                  <a:pt x="352" y="2099"/>
                </a:cubicBezTo>
                <a:cubicBezTo>
                  <a:pt x="352" y="2097"/>
                  <a:pt x="352" y="2095"/>
                  <a:pt x="351" y="2094"/>
                </a:cubicBezTo>
                <a:cubicBezTo>
                  <a:pt x="350" y="2094"/>
                  <a:pt x="348" y="2093"/>
                  <a:pt x="346" y="2092"/>
                </a:cubicBezTo>
                <a:cubicBezTo>
                  <a:pt x="345" y="2092"/>
                  <a:pt x="343" y="2091"/>
                  <a:pt x="342" y="2090"/>
                </a:cubicBezTo>
                <a:cubicBezTo>
                  <a:pt x="341" y="2089"/>
                  <a:pt x="338" y="2088"/>
                  <a:pt x="337" y="2088"/>
                </a:cubicBezTo>
                <a:cubicBezTo>
                  <a:pt x="335" y="2087"/>
                  <a:pt x="334" y="2088"/>
                  <a:pt x="335" y="2090"/>
                </a:cubicBezTo>
                <a:cubicBezTo>
                  <a:pt x="336" y="2091"/>
                  <a:pt x="337" y="2093"/>
                  <a:pt x="337" y="2095"/>
                </a:cubicBezTo>
                <a:cubicBezTo>
                  <a:pt x="338" y="2096"/>
                  <a:pt x="338" y="2098"/>
                  <a:pt x="337" y="2099"/>
                </a:cubicBezTo>
                <a:cubicBezTo>
                  <a:pt x="336" y="2099"/>
                  <a:pt x="334" y="2100"/>
                  <a:pt x="333" y="2100"/>
                </a:cubicBezTo>
                <a:cubicBezTo>
                  <a:pt x="332" y="2101"/>
                  <a:pt x="329" y="2101"/>
                  <a:pt x="328" y="2102"/>
                </a:cubicBezTo>
                <a:cubicBezTo>
                  <a:pt x="327" y="2103"/>
                  <a:pt x="324" y="2104"/>
                  <a:pt x="323" y="2105"/>
                </a:cubicBezTo>
                <a:cubicBezTo>
                  <a:pt x="321" y="2105"/>
                  <a:pt x="318" y="2107"/>
                  <a:pt x="317" y="2107"/>
                </a:cubicBezTo>
                <a:cubicBezTo>
                  <a:pt x="315" y="2108"/>
                  <a:pt x="313" y="2109"/>
                  <a:pt x="312" y="2109"/>
                </a:cubicBezTo>
                <a:cubicBezTo>
                  <a:pt x="311" y="2110"/>
                  <a:pt x="310" y="2109"/>
                  <a:pt x="309" y="2109"/>
                </a:cubicBezTo>
                <a:cubicBezTo>
                  <a:pt x="308" y="2108"/>
                  <a:pt x="307" y="2107"/>
                  <a:pt x="307" y="2106"/>
                </a:cubicBezTo>
                <a:cubicBezTo>
                  <a:pt x="306" y="2105"/>
                  <a:pt x="305" y="2105"/>
                  <a:pt x="304" y="2105"/>
                </a:cubicBezTo>
                <a:cubicBezTo>
                  <a:pt x="304" y="2105"/>
                  <a:pt x="303" y="2106"/>
                  <a:pt x="302" y="2107"/>
                </a:cubicBezTo>
                <a:cubicBezTo>
                  <a:pt x="302" y="2108"/>
                  <a:pt x="301" y="2110"/>
                  <a:pt x="301" y="2111"/>
                </a:cubicBezTo>
                <a:cubicBezTo>
                  <a:pt x="301" y="2112"/>
                  <a:pt x="300" y="2114"/>
                  <a:pt x="299" y="2114"/>
                </a:cubicBezTo>
                <a:cubicBezTo>
                  <a:pt x="298" y="2115"/>
                  <a:pt x="296" y="2115"/>
                  <a:pt x="294" y="2115"/>
                </a:cubicBezTo>
                <a:cubicBezTo>
                  <a:pt x="293" y="2115"/>
                  <a:pt x="290" y="2116"/>
                  <a:pt x="288" y="2116"/>
                </a:cubicBezTo>
                <a:cubicBezTo>
                  <a:pt x="287" y="2116"/>
                  <a:pt x="285" y="2118"/>
                  <a:pt x="284" y="2119"/>
                </a:cubicBezTo>
                <a:cubicBezTo>
                  <a:pt x="284" y="2120"/>
                  <a:pt x="283" y="2122"/>
                  <a:pt x="282" y="2123"/>
                </a:cubicBezTo>
                <a:cubicBezTo>
                  <a:pt x="282" y="2123"/>
                  <a:pt x="280" y="2124"/>
                  <a:pt x="279" y="2124"/>
                </a:cubicBezTo>
                <a:cubicBezTo>
                  <a:pt x="278" y="2123"/>
                  <a:pt x="278" y="2123"/>
                  <a:pt x="277" y="2122"/>
                </a:cubicBezTo>
                <a:cubicBezTo>
                  <a:pt x="277" y="2121"/>
                  <a:pt x="276" y="2119"/>
                  <a:pt x="275" y="2118"/>
                </a:cubicBezTo>
                <a:cubicBezTo>
                  <a:pt x="274" y="2116"/>
                  <a:pt x="273" y="2114"/>
                  <a:pt x="272" y="2112"/>
                </a:cubicBezTo>
                <a:cubicBezTo>
                  <a:pt x="272" y="2111"/>
                  <a:pt x="270" y="2109"/>
                  <a:pt x="268" y="2109"/>
                </a:cubicBezTo>
                <a:cubicBezTo>
                  <a:pt x="267" y="2109"/>
                  <a:pt x="265" y="2110"/>
                  <a:pt x="264" y="2111"/>
                </a:cubicBezTo>
                <a:cubicBezTo>
                  <a:pt x="264" y="2112"/>
                  <a:pt x="263" y="2114"/>
                  <a:pt x="263" y="2115"/>
                </a:cubicBezTo>
                <a:cubicBezTo>
                  <a:pt x="262" y="2116"/>
                  <a:pt x="261" y="2117"/>
                  <a:pt x="260" y="2117"/>
                </a:cubicBezTo>
                <a:cubicBezTo>
                  <a:pt x="259" y="2118"/>
                  <a:pt x="257" y="2119"/>
                  <a:pt x="255" y="2119"/>
                </a:cubicBezTo>
                <a:cubicBezTo>
                  <a:pt x="253" y="2120"/>
                  <a:pt x="251" y="2121"/>
                  <a:pt x="250" y="2122"/>
                </a:cubicBezTo>
                <a:cubicBezTo>
                  <a:pt x="249" y="2123"/>
                  <a:pt x="248" y="2124"/>
                  <a:pt x="248" y="2126"/>
                </a:cubicBezTo>
                <a:cubicBezTo>
                  <a:pt x="248" y="2127"/>
                  <a:pt x="247" y="2129"/>
                  <a:pt x="247" y="2129"/>
                </a:cubicBezTo>
                <a:cubicBezTo>
                  <a:pt x="246" y="2130"/>
                  <a:pt x="246" y="2131"/>
                  <a:pt x="247" y="2132"/>
                </a:cubicBezTo>
                <a:cubicBezTo>
                  <a:pt x="247" y="2133"/>
                  <a:pt x="248" y="2135"/>
                  <a:pt x="247" y="2135"/>
                </a:cubicBezTo>
                <a:cubicBezTo>
                  <a:pt x="247" y="2136"/>
                  <a:pt x="246" y="2137"/>
                  <a:pt x="245" y="2137"/>
                </a:cubicBezTo>
                <a:cubicBezTo>
                  <a:pt x="244" y="2138"/>
                  <a:pt x="242" y="2138"/>
                  <a:pt x="241" y="2138"/>
                </a:cubicBezTo>
                <a:cubicBezTo>
                  <a:pt x="239" y="2139"/>
                  <a:pt x="237" y="2139"/>
                  <a:pt x="235" y="2140"/>
                </a:cubicBezTo>
                <a:cubicBezTo>
                  <a:pt x="234" y="2141"/>
                  <a:pt x="232" y="2142"/>
                  <a:pt x="231" y="2143"/>
                </a:cubicBezTo>
                <a:cubicBezTo>
                  <a:pt x="230" y="2144"/>
                  <a:pt x="229" y="2144"/>
                  <a:pt x="228" y="2144"/>
                </a:cubicBezTo>
                <a:cubicBezTo>
                  <a:pt x="227" y="2143"/>
                  <a:pt x="226" y="2143"/>
                  <a:pt x="226" y="2142"/>
                </a:cubicBezTo>
                <a:cubicBezTo>
                  <a:pt x="226" y="2141"/>
                  <a:pt x="226" y="2139"/>
                  <a:pt x="226" y="2139"/>
                </a:cubicBezTo>
                <a:cubicBezTo>
                  <a:pt x="225" y="2138"/>
                  <a:pt x="224" y="2138"/>
                  <a:pt x="223" y="2139"/>
                </a:cubicBezTo>
                <a:cubicBezTo>
                  <a:pt x="222" y="2140"/>
                  <a:pt x="221" y="2141"/>
                  <a:pt x="221" y="2142"/>
                </a:cubicBezTo>
                <a:cubicBezTo>
                  <a:pt x="221" y="2142"/>
                  <a:pt x="220" y="2143"/>
                  <a:pt x="219" y="2144"/>
                </a:cubicBezTo>
                <a:cubicBezTo>
                  <a:pt x="219" y="2145"/>
                  <a:pt x="217" y="2145"/>
                  <a:pt x="216" y="2145"/>
                </a:cubicBezTo>
                <a:cubicBezTo>
                  <a:pt x="214" y="2144"/>
                  <a:pt x="212" y="2143"/>
                  <a:pt x="211" y="2142"/>
                </a:cubicBezTo>
                <a:cubicBezTo>
                  <a:pt x="210" y="2141"/>
                  <a:pt x="210" y="2139"/>
                  <a:pt x="210" y="2138"/>
                </a:cubicBezTo>
                <a:cubicBezTo>
                  <a:pt x="210" y="2137"/>
                  <a:pt x="210" y="2134"/>
                  <a:pt x="210" y="2133"/>
                </a:cubicBezTo>
                <a:cubicBezTo>
                  <a:pt x="210" y="2131"/>
                  <a:pt x="209" y="2130"/>
                  <a:pt x="208" y="2130"/>
                </a:cubicBezTo>
                <a:cubicBezTo>
                  <a:pt x="206" y="2131"/>
                  <a:pt x="205" y="2130"/>
                  <a:pt x="205" y="2128"/>
                </a:cubicBezTo>
                <a:cubicBezTo>
                  <a:pt x="204" y="2127"/>
                  <a:pt x="206" y="2126"/>
                  <a:pt x="207" y="2125"/>
                </a:cubicBezTo>
                <a:cubicBezTo>
                  <a:pt x="208" y="2124"/>
                  <a:pt x="211" y="2123"/>
                  <a:pt x="213" y="2123"/>
                </a:cubicBezTo>
                <a:cubicBezTo>
                  <a:pt x="215" y="2122"/>
                  <a:pt x="218" y="2120"/>
                  <a:pt x="220" y="2118"/>
                </a:cubicBezTo>
                <a:cubicBezTo>
                  <a:pt x="223" y="2117"/>
                  <a:pt x="225" y="2114"/>
                  <a:pt x="226" y="2113"/>
                </a:cubicBezTo>
                <a:cubicBezTo>
                  <a:pt x="227" y="2112"/>
                  <a:pt x="229" y="2111"/>
                  <a:pt x="230" y="2110"/>
                </a:cubicBezTo>
                <a:cubicBezTo>
                  <a:pt x="231" y="2109"/>
                  <a:pt x="233" y="2109"/>
                  <a:pt x="234" y="2109"/>
                </a:cubicBezTo>
                <a:cubicBezTo>
                  <a:pt x="235" y="2109"/>
                  <a:pt x="236" y="2108"/>
                  <a:pt x="236" y="2107"/>
                </a:cubicBezTo>
                <a:cubicBezTo>
                  <a:pt x="236" y="2106"/>
                  <a:pt x="237" y="2105"/>
                  <a:pt x="239" y="2104"/>
                </a:cubicBezTo>
                <a:cubicBezTo>
                  <a:pt x="240" y="2103"/>
                  <a:pt x="242" y="2102"/>
                  <a:pt x="243" y="2103"/>
                </a:cubicBezTo>
                <a:cubicBezTo>
                  <a:pt x="245" y="2103"/>
                  <a:pt x="246" y="2103"/>
                  <a:pt x="247" y="2103"/>
                </a:cubicBezTo>
                <a:cubicBezTo>
                  <a:pt x="248" y="2102"/>
                  <a:pt x="249" y="2101"/>
                  <a:pt x="251" y="2101"/>
                </a:cubicBezTo>
                <a:cubicBezTo>
                  <a:pt x="252" y="2100"/>
                  <a:pt x="255" y="2098"/>
                  <a:pt x="256" y="2097"/>
                </a:cubicBezTo>
                <a:cubicBezTo>
                  <a:pt x="258" y="2096"/>
                  <a:pt x="260" y="2094"/>
                  <a:pt x="261" y="2094"/>
                </a:cubicBezTo>
                <a:cubicBezTo>
                  <a:pt x="262" y="2093"/>
                  <a:pt x="263" y="2092"/>
                  <a:pt x="264" y="2092"/>
                </a:cubicBezTo>
                <a:cubicBezTo>
                  <a:pt x="265" y="2091"/>
                  <a:pt x="266" y="2091"/>
                  <a:pt x="267" y="2090"/>
                </a:cubicBezTo>
                <a:cubicBezTo>
                  <a:pt x="268" y="2090"/>
                  <a:pt x="268" y="2089"/>
                  <a:pt x="269" y="2087"/>
                </a:cubicBezTo>
                <a:cubicBezTo>
                  <a:pt x="269" y="2086"/>
                  <a:pt x="270" y="2084"/>
                  <a:pt x="270" y="2083"/>
                </a:cubicBezTo>
                <a:cubicBezTo>
                  <a:pt x="271" y="2082"/>
                  <a:pt x="273" y="2081"/>
                  <a:pt x="274" y="2081"/>
                </a:cubicBezTo>
                <a:cubicBezTo>
                  <a:pt x="275" y="2080"/>
                  <a:pt x="277" y="2079"/>
                  <a:pt x="277" y="2078"/>
                </a:cubicBezTo>
                <a:cubicBezTo>
                  <a:pt x="278" y="2077"/>
                  <a:pt x="279" y="2075"/>
                  <a:pt x="280" y="2075"/>
                </a:cubicBezTo>
                <a:cubicBezTo>
                  <a:pt x="281" y="2074"/>
                  <a:pt x="283" y="2073"/>
                  <a:pt x="284" y="2072"/>
                </a:cubicBezTo>
                <a:cubicBezTo>
                  <a:pt x="285" y="2072"/>
                  <a:pt x="286" y="2070"/>
                  <a:pt x="287" y="2069"/>
                </a:cubicBezTo>
                <a:cubicBezTo>
                  <a:pt x="288" y="2068"/>
                  <a:pt x="289" y="2067"/>
                  <a:pt x="290" y="2066"/>
                </a:cubicBezTo>
                <a:cubicBezTo>
                  <a:pt x="290" y="2065"/>
                  <a:pt x="292" y="2064"/>
                  <a:pt x="293" y="2063"/>
                </a:cubicBezTo>
                <a:cubicBezTo>
                  <a:pt x="294" y="2062"/>
                  <a:pt x="295" y="2062"/>
                  <a:pt x="297" y="2062"/>
                </a:cubicBezTo>
                <a:cubicBezTo>
                  <a:pt x="298" y="2062"/>
                  <a:pt x="300" y="2061"/>
                  <a:pt x="301" y="2060"/>
                </a:cubicBezTo>
                <a:cubicBezTo>
                  <a:pt x="302" y="2059"/>
                  <a:pt x="302" y="2058"/>
                  <a:pt x="302" y="2057"/>
                </a:cubicBezTo>
                <a:cubicBezTo>
                  <a:pt x="302" y="2056"/>
                  <a:pt x="302" y="2055"/>
                  <a:pt x="301" y="2055"/>
                </a:cubicBezTo>
                <a:cubicBezTo>
                  <a:pt x="300" y="2056"/>
                  <a:pt x="297" y="2056"/>
                  <a:pt x="294" y="2056"/>
                </a:cubicBezTo>
                <a:cubicBezTo>
                  <a:pt x="292" y="2056"/>
                  <a:pt x="289" y="2057"/>
                  <a:pt x="288" y="2058"/>
                </a:cubicBezTo>
                <a:cubicBezTo>
                  <a:pt x="287" y="2059"/>
                  <a:pt x="284" y="2060"/>
                  <a:pt x="282" y="2061"/>
                </a:cubicBezTo>
                <a:cubicBezTo>
                  <a:pt x="279" y="2062"/>
                  <a:pt x="275" y="2064"/>
                  <a:pt x="273" y="2065"/>
                </a:cubicBezTo>
                <a:cubicBezTo>
                  <a:pt x="270" y="2067"/>
                  <a:pt x="266" y="2069"/>
                  <a:pt x="265" y="2069"/>
                </a:cubicBezTo>
                <a:cubicBezTo>
                  <a:pt x="263" y="2070"/>
                  <a:pt x="261" y="2071"/>
                  <a:pt x="259" y="2072"/>
                </a:cubicBezTo>
                <a:cubicBezTo>
                  <a:pt x="258" y="2073"/>
                  <a:pt x="256" y="2074"/>
                  <a:pt x="255" y="2074"/>
                </a:cubicBezTo>
                <a:cubicBezTo>
                  <a:pt x="253" y="2074"/>
                  <a:pt x="252" y="2075"/>
                  <a:pt x="251" y="2076"/>
                </a:cubicBezTo>
                <a:cubicBezTo>
                  <a:pt x="250" y="2077"/>
                  <a:pt x="247" y="2078"/>
                  <a:pt x="245" y="2078"/>
                </a:cubicBezTo>
                <a:cubicBezTo>
                  <a:pt x="243" y="2078"/>
                  <a:pt x="241" y="2079"/>
                  <a:pt x="240" y="2080"/>
                </a:cubicBezTo>
                <a:cubicBezTo>
                  <a:pt x="239" y="2082"/>
                  <a:pt x="236" y="2083"/>
                  <a:pt x="235" y="2083"/>
                </a:cubicBezTo>
                <a:cubicBezTo>
                  <a:pt x="233" y="2083"/>
                  <a:pt x="231" y="2084"/>
                  <a:pt x="229" y="2085"/>
                </a:cubicBezTo>
                <a:cubicBezTo>
                  <a:pt x="228" y="2086"/>
                  <a:pt x="226" y="2088"/>
                  <a:pt x="224" y="2088"/>
                </a:cubicBezTo>
                <a:cubicBezTo>
                  <a:pt x="222" y="2089"/>
                  <a:pt x="220" y="2090"/>
                  <a:pt x="218" y="2091"/>
                </a:cubicBezTo>
                <a:cubicBezTo>
                  <a:pt x="217" y="2092"/>
                  <a:pt x="214" y="2093"/>
                  <a:pt x="212" y="2093"/>
                </a:cubicBezTo>
                <a:cubicBezTo>
                  <a:pt x="211" y="2093"/>
                  <a:pt x="208" y="2093"/>
                  <a:pt x="207" y="2094"/>
                </a:cubicBezTo>
                <a:cubicBezTo>
                  <a:pt x="206" y="2094"/>
                  <a:pt x="205" y="2094"/>
                  <a:pt x="204" y="2093"/>
                </a:cubicBezTo>
                <a:cubicBezTo>
                  <a:pt x="203" y="2093"/>
                  <a:pt x="202" y="2092"/>
                  <a:pt x="202" y="2091"/>
                </a:cubicBezTo>
                <a:cubicBezTo>
                  <a:pt x="202" y="2090"/>
                  <a:pt x="203" y="2089"/>
                  <a:pt x="204" y="2088"/>
                </a:cubicBezTo>
                <a:cubicBezTo>
                  <a:pt x="205" y="2088"/>
                  <a:pt x="206" y="2087"/>
                  <a:pt x="207" y="2087"/>
                </a:cubicBezTo>
                <a:cubicBezTo>
                  <a:pt x="208" y="2087"/>
                  <a:pt x="209" y="2087"/>
                  <a:pt x="210" y="2086"/>
                </a:cubicBezTo>
                <a:cubicBezTo>
                  <a:pt x="210" y="2086"/>
                  <a:pt x="212" y="2086"/>
                  <a:pt x="213" y="2085"/>
                </a:cubicBezTo>
                <a:cubicBezTo>
                  <a:pt x="214" y="2084"/>
                  <a:pt x="216" y="2084"/>
                  <a:pt x="217" y="2083"/>
                </a:cubicBezTo>
                <a:cubicBezTo>
                  <a:pt x="219" y="2082"/>
                  <a:pt x="220" y="2082"/>
                  <a:pt x="221" y="2081"/>
                </a:cubicBezTo>
                <a:cubicBezTo>
                  <a:pt x="221" y="2080"/>
                  <a:pt x="222" y="2078"/>
                  <a:pt x="222" y="2076"/>
                </a:cubicBezTo>
                <a:cubicBezTo>
                  <a:pt x="222" y="2074"/>
                  <a:pt x="224" y="2072"/>
                  <a:pt x="225" y="2071"/>
                </a:cubicBezTo>
                <a:cubicBezTo>
                  <a:pt x="226" y="2071"/>
                  <a:pt x="229" y="2069"/>
                  <a:pt x="230" y="2068"/>
                </a:cubicBezTo>
                <a:cubicBezTo>
                  <a:pt x="232" y="2067"/>
                  <a:pt x="234" y="2065"/>
                  <a:pt x="236" y="2064"/>
                </a:cubicBezTo>
                <a:cubicBezTo>
                  <a:pt x="237" y="2063"/>
                  <a:pt x="239" y="2062"/>
                  <a:pt x="240" y="2062"/>
                </a:cubicBezTo>
                <a:cubicBezTo>
                  <a:pt x="241" y="2061"/>
                  <a:pt x="243" y="2061"/>
                  <a:pt x="245" y="2060"/>
                </a:cubicBezTo>
                <a:cubicBezTo>
                  <a:pt x="246" y="2060"/>
                  <a:pt x="249" y="2059"/>
                  <a:pt x="251" y="2058"/>
                </a:cubicBezTo>
                <a:cubicBezTo>
                  <a:pt x="253" y="2057"/>
                  <a:pt x="255" y="2055"/>
                  <a:pt x="257" y="2054"/>
                </a:cubicBezTo>
                <a:cubicBezTo>
                  <a:pt x="258" y="2053"/>
                  <a:pt x="261" y="2051"/>
                  <a:pt x="263" y="2050"/>
                </a:cubicBezTo>
                <a:cubicBezTo>
                  <a:pt x="265" y="2049"/>
                  <a:pt x="269" y="2048"/>
                  <a:pt x="271" y="2047"/>
                </a:cubicBezTo>
                <a:cubicBezTo>
                  <a:pt x="273" y="2047"/>
                  <a:pt x="276" y="2045"/>
                  <a:pt x="279" y="2044"/>
                </a:cubicBezTo>
                <a:cubicBezTo>
                  <a:pt x="282" y="2043"/>
                  <a:pt x="285" y="2041"/>
                  <a:pt x="286" y="2039"/>
                </a:cubicBezTo>
                <a:cubicBezTo>
                  <a:pt x="287" y="2037"/>
                  <a:pt x="289" y="2036"/>
                  <a:pt x="290" y="2035"/>
                </a:cubicBezTo>
                <a:cubicBezTo>
                  <a:pt x="291" y="2034"/>
                  <a:pt x="294" y="2034"/>
                  <a:pt x="296" y="2033"/>
                </a:cubicBezTo>
                <a:cubicBezTo>
                  <a:pt x="298" y="2033"/>
                  <a:pt x="301" y="2033"/>
                  <a:pt x="303" y="2032"/>
                </a:cubicBezTo>
                <a:cubicBezTo>
                  <a:pt x="305" y="2032"/>
                  <a:pt x="308" y="2032"/>
                  <a:pt x="309" y="2031"/>
                </a:cubicBezTo>
                <a:cubicBezTo>
                  <a:pt x="311" y="2031"/>
                  <a:pt x="312" y="2030"/>
                  <a:pt x="313" y="2030"/>
                </a:cubicBezTo>
                <a:cubicBezTo>
                  <a:pt x="314" y="2029"/>
                  <a:pt x="316" y="2028"/>
                  <a:pt x="317" y="2028"/>
                </a:cubicBezTo>
                <a:cubicBezTo>
                  <a:pt x="319" y="2027"/>
                  <a:pt x="321" y="2026"/>
                  <a:pt x="324" y="2024"/>
                </a:cubicBezTo>
                <a:cubicBezTo>
                  <a:pt x="326" y="2023"/>
                  <a:pt x="329" y="2021"/>
                  <a:pt x="331" y="2021"/>
                </a:cubicBezTo>
                <a:cubicBezTo>
                  <a:pt x="332" y="2020"/>
                  <a:pt x="334" y="2018"/>
                  <a:pt x="334" y="2017"/>
                </a:cubicBezTo>
                <a:cubicBezTo>
                  <a:pt x="335" y="2015"/>
                  <a:pt x="335" y="2012"/>
                  <a:pt x="335" y="2011"/>
                </a:cubicBezTo>
                <a:cubicBezTo>
                  <a:pt x="336" y="2009"/>
                  <a:pt x="336" y="2006"/>
                  <a:pt x="337" y="2005"/>
                </a:cubicBezTo>
                <a:cubicBezTo>
                  <a:pt x="338" y="2004"/>
                  <a:pt x="339" y="2003"/>
                  <a:pt x="338" y="2002"/>
                </a:cubicBezTo>
                <a:cubicBezTo>
                  <a:pt x="338" y="2001"/>
                  <a:pt x="337" y="1999"/>
                  <a:pt x="336" y="1999"/>
                </a:cubicBezTo>
                <a:cubicBezTo>
                  <a:pt x="336" y="1998"/>
                  <a:pt x="334" y="1998"/>
                  <a:pt x="333" y="1998"/>
                </a:cubicBezTo>
                <a:cubicBezTo>
                  <a:pt x="332" y="1998"/>
                  <a:pt x="331" y="1999"/>
                  <a:pt x="330" y="2000"/>
                </a:cubicBezTo>
                <a:cubicBezTo>
                  <a:pt x="329" y="2001"/>
                  <a:pt x="328" y="2002"/>
                  <a:pt x="327" y="2003"/>
                </a:cubicBezTo>
                <a:cubicBezTo>
                  <a:pt x="326" y="2003"/>
                  <a:pt x="324" y="2003"/>
                  <a:pt x="322" y="2003"/>
                </a:cubicBezTo>
                <a:cubicBezTo>
                  <a:pt x="321" y="2002"/>
                  <a:pt x="318" y="2001"/>
                  <a:pt x="317" y="2000"/>
                </a:cubicBezTo>
                <a:cubicBezTo>
                  <a:pt x="316" y="1998"/>
                  <a:pt x="315" y="1997"/>
                  <a:pt x="314" y="1997"/>
                </a:cubicBezTo>
                <a:cubicBezTo>
                  <a:pt x="313" y="1997"/>
                  <a:pt x="313" y="1995"/>
                  <a:pt x="312" y="1994"/>
                </a:cubicBezTo>
                <a:cubicBezTo>
                  <a:pt x="312" y="1993"/>
                  <a:pt x="311" y="1990"/>
                  <a:pt x="311" y="1988"/>
                </a:cubicBezTo>
                <a:cubicBezTo>
                  <a:pt x="311" y="1987"/>
                  <a:pt x="310" y="1984"/>
                  <a:pt x="309" y="1983"/>
                </a:cubicBezTo>
                <a:cubicBezTo>
                  <a:pt x="308" y="1982"/>
                  <a:pt x="306" y="1980"/>
                  <a:pt x="305" y="1980"/>
                </a:cubicBezTo>
                <a:cubicBezTo>
                  <a:pt x="303" y="1980"/>
                  <a:pt x="302" y="1980"/>
                  <a:pt x="301" y="1980"/>
                </a:cubicBezTo>
                <a:cubicBezTo>
                  <a:pt x="301" y="1981"/>
                  <a:pt x="301" y="1982"/>
                  <a:pt x="301" y="1984"/>
                </a:cubicBezTo>
                <a:cubicBezTo>
                  <a:pt x="301" y="1985"/>
                  <a:pt x="302" y="1987"/>
                  <a:pt x="301" y="1988"/>
                </a:cubicBezTo>
                <a:cubicBezTo>
                  <a:pt x="301" y="1989"/>
                  <a:pt x="301" y="1990"/>
                  <a:pt x="301" y="1991"/>
                </a:cubicBezTo>
                <a:cubicBezTo>
                  <a:pt x="301" y="1991"/>
                  <a:pt x="301" y="1993"/>
                  <a:pt x="302" y="1994"/>
                </a:cubicBezTo>
                <a:cubicBezTo>
                  <a:pt x="303" y="1995"/>
                  <a:pt x="303" y="1997"/>
                  <a:pt x="302" y="1998"/>
                </a:cubicBezTo>
                <a:cubicBezTo>
                  <a:pt x="301" y="1999"/>
                  <a:pt x="300" y="2000"/>
                  <a:pt x="300" y="2001"/>
                </a:cubicBezTo>
                <a:cubicBezTo>
                  <a:pt x="299" y="2002"/>
                  <a:pt x="297" y="2003"/>
                  <a:pt x="296" y="2004"/>
                </a:cubicBezTo>
                <a:cubicBezTo>
                  <a:pt x="294" y="2004"/>
                  <a:pt x="292" y="2006"/>
                  <a:pt x="291" y="2007"/>
                </a:cubicBezTo>
                <a:cubicBezTo>
                  <a:pt x="289" y="2008"/>
                  <a:pt x="288" y="2010"/>
                  <a:pt x="287" y="2012"/>
                </a:cubicBezTo>
                <a:cubicBezTo>
                  <a:pt x="287" y="2013"/>
                  <a:pt x="285" y="2014"/>
                  <a:pt x="284" y="2015"/>
                </a:cubicBezTo>
                <a:cubicBezTo>
                  <a:pt x="282" y="2015"/>
                  <a:pt x="280" y="2016"/>
                  <a:pt x="279" y="2017"/>
                </a:cubicBezTo>
                <a:cubicBezTo>
                  <a:pt x="277" y="2017"/>
                  <a:pt x="275" y="2018"/>
                  <a:pt x="274" y="2019"/>
                </a:cubicBezTo>
                <a:cubicBezTo>
                  <a:pt x="272" y="2020"/>
                  <a:pt x="270" y="2021"/>
                  <a:pt x="268" y="2022"/>
                </a:cubicBezTo>
                <a:cubicBezTo>
                  <a:pt x="267" y="2023"/>
                  <a:pt x="263" y="2023"/>
                  <a:pt x="261" y="2023"/>
                </a:cubicBezTo>
                <a:cubicBezTo>
                  <a:pt x="258" y="2023"/>
                  <a:pt x="253" y="2023"/>
                  <a:pt x="251" y="2023"/>
                </a:cubicBezTo>
                <a:cubicBezTo>
                  <a:pt x="248" y="2023"/>
                  <a:pt x="244" y="2024"/>
                  <a:pt x="243" y="2025"/>
                </a:cubicBezTo>
                <a:cubicBezTo>
                  <a:pt x="242" y="2026"/>
                  <a:pt x="239" y="2027"/>
                  <a:pt x="238" y="2027"/>
                </a:cubicBezTo>
                <a:cubicBezTo>
                  <a:pt x="237" y="2027"/>
                  <a:pt x="234" y="2027"/>
                  <a:pt x="232" y="2028"/>
                </a:cubicBezTo>
                <a:cubicBezTo>
                  <a:pt x="231" y="2029"/>
                  <a:pt x="227" y="2030"/>
                  <a:pt x="225" y="2031"/>
                </a:cubicBezTo>
                <a:cubicBezTo>
                  <a:pt x="222" y="2031"/>
                  <a:pt x="219" y="2032"/>
                  <a:pt x="217" y="2033"/>
                </a:cubicBezTo>
                <a:cubicBezTo>
                  <a:pt x="216" y="2033"/>
                  <a:pt x="213" y="2033"/>
                  <a:pt x="211" y="2033"/>
                </a:cubicBezTo>
                <a:cubicBezTo>
                  <a:pt x="210" y="2033"/>
                  <a:pt x="207" y="2033"/>
                  <a:pt x="205" y="2032"/>
                </a:cubicBezTo>
                <a:cubicBezTo>
                  <a:pt x="203" y="2032"/>
                  <a:pt x="200" y="2033"/>
                  <a:pt x="198" y="2033"/>
                </a:cubicBezTo>
                <a:cubicBezTo>
                  <a:pt x="197" y="2034"/>
                  <a:pt x="194" y="2035"/>
                  <a:pt x="192" y="2035"/>
                </a:cubicBezTo>
                <a:cubicBezTo>
                  <a:pt x="189" y="2035"/>
                  <a:pt x="187" y="2035"/>
                  <a:pt x="186" y="2035"/>
                </a:cubicBezTo>
                <a:cubicBezTo>
                  <a:pt x="185" y="2036"/>
                  <a:pt x="183" y="2036"/>
                  <a:pt x="182" y="2037"/>
                </a:cubicBezTo>
                <a:cubicBezTo>
                  <a:pt x="181" y="2037"/>
                  <a:pt x="179" y="2038"/>
                  <a:pt x="177" y="2039"/>
                </a:cubicBezTo>
                <a:cubicBezTo>
                  <a:pt x="176" y="2039"/>
                  <a:pt x="175" y="2041"/>
                  <a:pt x="174" y="2042"/>
                </a:cubicBezTo>
                <a:cubicBezTo>
                  <a:pt x="173" y="2044"/>
                  <a:pt x="173" y="2046"/>
                  <a:pt x="173" y="2047"/>
                </a:cubicBezTo>
                <a:cubicBezTo>
                  <a:pt x="172" y="2048"/>
                  <a:pt x="172" y="2050"/>
                  <a:pt x="171" y="2051"/>
                </a:cubicBezTo>
                <a:cubicBezTo>
                  <a:pt x="170" y="2052"/>
                  <a:pt x="168" y="2053"/>
                  <a:pt x="167" y="2053"/>
                </a:cubicBezTo>
                <a:cubicBezTo>
                  <a:pt x="166" y="2054"/>
                  <a:pt x="163" y="2054"/>
                  <a:pt x="162" y="2054"/>
                </a:cubicBezTo>
                <a:cubicBezTo>
                  <a:pt x="161" y="2053"/>
                  <a:pt x="159" y="2053"/>
                  <a:pt x="157" y="2054"/>
                </a:cubicBezTo>
                <a:cubicBezTo>
                  <a:pt x="156" y="2054"/>
                  <a:pt x="153" y="2055"/>
                  <a:pt x="152" y="2055"/>
                </a:cubicBezTo>
                <a:cubicBezTo>
                  <a:pt x="151" y="2056"/>
                  <a:pt x="150" y="2057"/>
                  <a:pt x="149" y="2058"/>
                </a:cubicBezTo>
                <a:cubicBezTo>
                  <a:pt x="148" y="2059"/>
                  <a:pt x="146" y="2059"/>
                  <a:pt x="145" y="2060"/>
                </a:cubicBezTo>
                <a:cubicBezTo>
                  <a:pt x="144" y="2060"/>
                  <a:pt x="143" y="2061"/>
                  <a:pt x="142" y="2061"/>
                </a:cubicBezTo>
                <a:cubicBezTo>
                  <a:pt x="142" y="2062"/>
                  <a:pt x="140" y="2063"/>
                  <a:pt x="139" y="2063"/>
                </a:cubicBezTo>
                <a:cubicBezTo>
                  <a:pt x="137" y="2063"/>
                  <a:pt x="135" y="2063"/>
                  <a:pt x="134" y="2063"/>
                </a:cubicBezTo>
                <a:cubicBezTo>
                  <a:pt x="133" y="2063"/>
                  <a:pt x="132" y="2063"/>
                  <a:pt x="131" y="2062"/>
                </a:cubicBezTo>
                <a:cubicBezTo>
                  <a:pt x="130" y="2061"/>
                  <a:pt x="128" y="2061"/>
                  <a:pt x="127" y="2060"/>
                </a:cubicBezTo>
                <a:cubicBezTo>
                  <a:pt x="126" y="2060"/>
                  <a:pt x="124" y="2060"/>
                  <a:pt x="123" y="2060"/>
                </a:cubicBezTo>
                <a:cubicBezTo>
                  <a:pt x="122" y="2060"/>
                  <a:pt x="119" y="2060"/>
                  <a:pt x="118" y="2061"/>
                </a:cubicBezTo>
                <a:cubicBezTo>
                  <a:pt x="116" y="2061"/>
                  <a:pt x="114" y="2062"/>
                  <a:pt x="113" y="2062"/>
                </a:cubicBezTo>
                <a:cubicBezTo>
                  <a:pt x="112" y="2062"/>
                  <a:pt x="110" y="2063"/>
                  <a:pt x="109" y="2063"/>
                </a:cubicBezTo>
                <a:cubicBezTo>
                  <a:pt x="107" y="2063"/>
                  <a:pt x="106" y="2063"/>
                  <a:pt x="105" y="2064"/>
                </a:cubicBezTo>
                <a:cubicBezTo>
                  <a:pt x="104" y="2064"/>
                  <a:pt x="103" y="2065"/>
                  <a:pt x="102" y="2066"/>
                </a:cubicBezTo>
                <a:cubicBezTo>
                  <a:pt x="102" y="2067"/>
                  <a:pt x="101" y="2068"/>
                  <a:pt x="99" y="2069"/>
                </a:cubicBezTo>
                <a:cubicBezTo>
                  <a:pt x="98" y="2070"/>
                  <a:pt x="97" y="2069"/>
                  <a:pt x="96" y="2068"/>
                </a:cubicBezTo>
                <a:cubicBezTo>
                  <a:pt x="96" y="2067"/>
                  <a:pt x="97" y="2065"/>
                  <a:pt x="98" y="2064"/>
                </a:cubicBezTo>
                <a:cubicBezTo>
                  <a:pt x="99" y="2063"/>
                  <a:pt x="100" y="2060"/>
                  <a:pt x="100" y="2059"/>
                </a:cubicBezTo>
                <a:cubicBezTo>
                  <a:pt x="100" y="2057"/>
                  <a:pt x="100" y="2055"/>
                  <a:pt x="100" y="2054"/>
                </a:cubicBezTo>
                <a:cubicBezTo>
                  <a:pt x="100" y="2053"/>
                  <a:pt x="101" y="2052"/>
                  <a:pt x="101" y="2052"/>
                </a:cubicBezTo>
                <a:cubicBezTo>
                  <a:pt x="102" y="2052"/>
                  <a:pt x="103" y="2052"/>
                  <a:pt x="104" y="2052"/>
                </a:cubicBezTo>
                <a:cubicBezTo>
                  <a:pt x="105" y="2052"/>
                  <a:pt x="106" y="2053"/>
                  <a:pt x="107" y="2053"/>
                </a:cubicBezTo>
                <a:cubicBezTo>
                  <a:pt x="108" y="2054"/>
                  <a:pt x="110" y="2053"/>
                  <a:pt x="112" y="2052"/>
                </a:cubicBezTo>
                <a:cubicBezTo>
                  <a:pt x="113" y="2051"/>
                  <a:pt x="116" y="2050"/>
                  <a:pt x="117" y="2049"/>
                </a:cubicBezTo>
                <a:cubicBezTo>
                  <a:pt x="119" y="2049"/>
                  <a:pt x="121" y="2049"/>
                  <a:pt x="123" y="2048"/>
                </a:cubicBezTo>
                <a:cubicBezTo>
                  <a:pt x="124" y="2048"/>
                  <a:pt x="126" y="2047"/>
                  <a:pt x="127" y="2046"/>
                </a:cubicBezTo>
                <a:cubicBezTo>
                  <a:pt x="128" y="2045"/>
                  <a:pt x="129" y="2043"/>
                  <a:pt x="129" y="2042"/>
                </a:cubicBezTo>
                <a:cubicBezTo>
                  <a:pt x="130" y="2041"/>
                  <a:pt x="130" y="2038"/>
                  <a:pt x="130" y="2037"/>
                </a:cubicBezTo>
                <a:cubicBezTo>
                  <a:pt x="130" y="2035"/>
                  <a:pt x="128" y="2033"/>
                  <a:pt x="127" y="2032"/>
                </a:cubicBezTo>
                <a:cubicBezTo>
                  <a:pt x="126" y="2031"/>
                  <a:pt x="123" y="2030"/>
                  <a:pt x="122" y="2029"/>
                </a:cubicBezTo>
                <a:cubicBezTo>
                  <a:pt x="120" y="2029"/>
                  <a:pt x="119" y="2028"/>
                  <a:pt x="118" y="2026"/>
                </a:cubicBezTo>
                <a:cubicBezTo>
                  <a:pt x="118" y="2025"/>
                  <a:pt x="118" y="2023"/>
                  <a:pt x="119" y="2022"/>
                </a:cubicBezTo>
                <a:cubicBezTo>
                  <a:pt x="120" y="2021"/>
                  <a:pt x="122" y="2021"/>
                  <a:pt x="123" y="2021"/>
                </a:cubicBezTo>
                <a:cubicBezTo>
                  <a:pt x="124" y="2021"/>
                  <a:pt x="126" y="2021"/>
                  <a:pt x="127" y="2021"/>
                </a:cubicBezTo>
                <a:cubicBezTo>
                  <a:pt x="128" y="2021"/>
                  <a:pt x="131" y="2021"/>
                  <a:pt x="134" y="2020"/>
                </a:cubicBezTo>
                <a:cubicBezTo>
                  <a:pt x="137" y="2020"/>
                  <a:pt x="140" y="2020"/>
                  <a:pt x="142" y="2020"/>
                </a:cubicBezTo>
                <a:cubicBezTo>
                  <a:pt x="143" y="2020"/>
                  <a:pt x="145" y="2020"/>
                  <a:pt x="146" y="2020"/>
                </a:cubicBezTo>
                <a:cubicBezTo>
                  <a:pt x="147" y="2020"/>
                  <a:pt x="148" y="2020"/>
                  <a:pt x="149" y="2019"/>
                </a:cubicBezTo>
                <a:cubicBezTo>
                  <a:pt x="150" y="2018"/>
                  <a:pt x="151" y="2018"/>
                  <a:pt x="153" y="2018"/>
                </a:cubicBezTo>
                <a:cubicBezTo>
                  <a:pt x="154" y="2018"/>
                  <a:pt x="155" y="2018"/>
                  <a:pt x="156" y="2017"/>
                </a:cubicBezTo>
                <a:cubicBezTo>
                  <a:pt x="157" y="2016"/>
                  <a:pt x="157" y="2015"/>
                  <a:pt x="158" y="2015"/>
                </a:cubicBezTo>
                <a:cubicBezTo>
                  <a:pt x="159" y="2014"/>
                  <a:pt x="160" y="2012"/>
                  <a:pt x="160" y="2011"/>
                </a:cubicBezTo>
                <a:cubicBezTo>
                  <a:pt x="161" y="2010"/>
                  <a:pt x="162" y="2008"/>
                  <a:pt x="163" y="2007"/>
                </a:cubicBezTo>
                <a:cubicBezTo>
                  <a:pt x="164" y="2006"/>
                  <a:pt x="165" y="2004"/>
                  <a:pt x="165" y="2003"/>
                </a:cubicBezTo>
                <a:cubicBezTo>
                  <a:pt x="164" y="2002"/>
                  <a:pt x="163" y="2001"/>
                  <a:pt x="162" y="2001"/>
                </a:cubicBezTo>
                <a:cubicBezTo>
                  <a:pt x="161" y="2001"/>
                  <a:pt x="159" y="2001"/>
                  <a:pt x="158" y="2001"/>
                </a:cubicBezTo>
                <a:cubicBezTo>
                  <a:pt x="157" y="2001"/>
                  <a:pt x="156" y="2001"/>
                  <a:pt x="155" y="2001"/>
                </a:cubicBezTo>
                <a:cubicBezTo>
                  <a:pt x="154" y="2001"/>
                  <a:pt x="153" y="2000"/>
                  <a:pt x="152" y="1999"/>
                </a:cubicBezTo>
                <a:cubicBezTo>
                  <a:pt x="151" y="1999"/>
                  <a:pt x="151" y="1997"/>
                  <a:pt x="152" y="1997"/>
                </a:cubicBezTo>
                <a:cubicBezTo>
                  <a:pt x="152" y="1996"/>
                  <a:pt x="154" y="1995"/>
                  <a:pt x="155" y="1994"/>
                </a:cubicBezTo>
                <a:cubicBezTo>
                  <a:pt x="156" y="1994"/>
                  <a:pt x="158" y="1993"/>
                  <a:pt x="159" y="1992"/>
                </a:cubicBezTo>
                <a:cubicBezTo>
                  <a:pt x="160" y="1991"/>
                  <a:pt x="161" y="1990"/>
                  <a:pt x="162" y="1989"/>
                </a:cubicBezTo>
                <a:cubicBezTo>
                  <a:pt x="162" y="1988"/>
                  <a:pt x="164" y="1987"/>
                  <a:pt x="165" y="1987"/>
                </a:cubicBezTo>
                <a:cubicBezTo>
                  <a:pt x="166" y="1986"/>
                  <a:pt x="168" y="1985"/>
                  <a:pt x="169" y="1985"/>
                </a:cubicBezTo>
                <a:cubicBezTo>
                  <a:pt x="170" y="1985"/>
                  <a:pt x="171" y="1985"/>
                  <a:pt x="172" y="1984"/>
                </a:cubicBezTo>
                <a:cubicBezTo>
                  <a:pt x="173" y="1983"/>
                  <a:pt x="174" y="1982"/>
                  <a:pt x="175" y="1981"/>
                </a:cubicBezTo>
                <a:cubicBezTo>
                  <a:pt x="176" y="1981"/>
                  <a:pt x="178" y="1979"/>
                  <a:pt x="180" y="1978"/>
                </a:cubicBezTo>
                <a:cubicBezTo>
                  <a:pt x="181" y="1977"/>
                  <a:pt x="183" y="1976"/>
                  <a:pt x="184" y="1975"/>
                </a:cubicBezTo>
                <a:cubicBezTo>
                  <a:pt x="185" y="1974"/>
                  <a:pt x="187" y="1975"/>
                  <a:pt x="187" y="1976"/>
                </a:cubicBezTo>
                <a:cubicBezTo>
                  <a:pt x="188" y="1978"/>
                  <a:pt x="188" y="1979"/>
                  <a:pt x="188" y="1980"/>
                </a:cubicBezTo>
                <a:cubicBezTo>
                  <a:pt x="187" y="1981"/>
                  <a:pt x="187" y="1983"/>
                  <a:pt x="186" y="1984"/>
                </a:cubicBezTo>
                <a:cubicBezTo>
                  <a:pt x="186" y="1986"/>
                  <a:pt x="186" y="1987"/>
                  <a:pt x="187" y="1987"/>
                </a:cubicBezTo>
                <a:cubicBezTo>
                  <a:pt x="188" y="1988"/>
                  <a:pt x="189" y="1987"/>
                  <a:pt x="189" y="1987"/>
                </a:cubicBezTo>
                <a:cubicBezTo>
                  <a:pt x="189" y="1986"/>
                  <a:pt x="190" y="1985"/>
                  <a:pt x="191" y="1984"/>
                </a:cubicBezTo>
                <a:cubicBezTo>
                  <a:pt x="191" y="1983"/>
                  <a:pt x="193" y="1983"/>
                  <a:pt x="194" y="1982"/>
                </a:cubicBezTo>
                <a:cubicBezTo>
                  <a:pt x="195" y="1982"/>
                  <a:pt x="196" y="1982"/>
                  <a:pt x="197" y="1981"/>
                </a:cubicBezTo>
                <a:cubicBezTo>
                  <a:pt x="198" y="1980"/>
                  <a:pt x="198" y="1980"/>
                  <a:pt x="198" y="1980"/>
                </a:cubicBezTo>
                <a:cubicBezTo>
                  <a:pt x="198" y="1980"/>
                  <a:pt x="199" y="1980"/>
                  <a:pt x="199" y="1979"/>
                </a:cubicBezTo>
                <a:cubicBezTo>
                  <a:pt x="199" y="1978"/>
                  <a:pt x="200" y="1977"/>
                  <a:pt x="200" y="1976"/>
                </a:cubicBezTo>
                <a:cubicBezTo>
                  <a:pt x="201" y="1975"/>
                  <a:pt x="201" y="1973"/>
                  <a:pt x="202" y="1972"/>
                </a:cubicBezTo>
                <a:cubicBezTo>
                  <a:pt x="202" y="1971"/>
                  <a:pt x="204" y="1970"/>
                  <a:pt x="205" y="1971"/>
                </a:cubicBezTo>
                <a:cubicBezTo>
                  <a:pt x="207" y="1972"/>
                  <a:pt x="209" y="1972"/>
                  <a:pt x="210" y="1972"/>
                </a:cubicBezTo>
                <a:cubicBezTo>
                  <a:pt x="211" y="1971"/>
                  <a:pt x="213" y="1971"/>
                  <a:pt x="214" y="1971"/>
                </a:cubicBezTo>
                <a:cubicBezTo>
                  <a:pt x="215" y="1971"/>
                  <a:pt x="218" y="1971"/>
                  <a:pt x="219" y="1971"/>
                </a:cubicBezTo>
                <a:cubicBezTo>
                  <a:pt x="220" y="1971"/>
                  <a:pt x="222" y="1971"/>
                  <a:pt x="223" y="1970"/>
                </a:cubicBezTo>
                <a:cubicBezTo>
                  <a:pt x="223" y="1969"/>
                  <a:pt x="223" y="1968"/>
                  <a:pt x="221" y="1968"/>
                </a:cubicBezTo>
                <a:cubicBezTo>
                  <a:pt x="220" y="1968"/>
                  <a:pt x="218" y="1967"/>
                  <a:pt x="218" y="1966"/>
                </a:cubicBezTo>
                <a:cubicBezTo>
                  <a:pt x="217" y="1965"/>
                  <a:pt x="216" y="1964"/>
                  <a:pt x="216" y="1963"/>
                </a:cubicBezTo>
                <a:cubicBezTo>
                  <a:pt x="216" y="1962"/>
                  <a:pt x="217" y="1961"/>
                  <a:pt x="218" y="1961"/>
                </a:cubicBezTo>
                <a:cubicBezTo>
                  <a:pt x="219" y="1960"/>
                  <a:pt x="220" y="1959"/>
                  <a:pt x="221" y="1958"/>
                </a:cubicBezTo>
                <a:cubicBezTo>
                  <a:pt x="222" y="1957"/>
                  <a:pt x="223" y="1955"/>
                  <a:pt x="224" y="1955"/>
                </a:cubicBezTo>
                <a:cubicBezTo>
                  <a:pt x="225" y="1954"/>
                  <a:pt x="227" y="1952"/>
                  <a:pt x="228" y="1951"/>
                </a:cubicBezTo>
                <a:cubicBezTo>
                  <a:pt x="229" y="1950"/>
                  <a:pt x="230" y="1949"/>
                  <a:pt x="231" y="1948"/>
                </a:cubicBezTo>
                <a:cubicBezTo>
                  <a:pt x="232" y="1947"/>
                  <a:pt x="234" y="1945"/>
                  <a:pt x="235" y="1945"/>
                </a:cubicBezTo>
                <a:cubicBezTo>
                  <a:pt x="236" y="1944"/>
                  <a:pt x="237" y="1943"/>
                  <a:pt x="237" y="1942"/>
                </a:cubicBezTo>
                <a:cubicBezTo>
                  <a:pt x="237" y="1941"/>
                  <a:pt x="239" y="1939"/>
                  <a:pt x="240" y="1938"/>
                </a:cubicBezTo>
                <a:cubicBezTo>
                  <a:pt x="241" y="1937"/>
                  <a:pt x="242" y="1936"/>
                  <a:pt x="243" y="1935"/>
                </a:cubicBezTo>
                <a:cubicBezTo>
                  <a:pt x="244" y="1934"/>
                  <a:pt x="246" y="1934"/>
                  <a:pt x="246" y="1934"/>
                </a:cubicBezTo>
                <a:cubicBezTo>
                  <a:pt x="247" y="1933"/>
                  <a:pt x="248" y="1933"/>
                  <a:pt x="249" y="1933"/>
                </a:cubicBezTo>
                <a:cubicBezTo>
                  <a:pt x="250" y="1933"/>
                  <a:pt x="252" y="1933"/>
                  <a:pt x="254" y="1933"/>
                </a:cubicBezTo>
                <a:cubicBezTo>
                  <a:pt x="255" y="1933"/>
                  <a:pt x="258" y="1932"/>
                  <a:pt x="260" y="1932"/>
                </a:cubicBezTo>
                <a:cubicBezTo>
                  <a:pt x="262" y="1932"/>
                  <a:pt x="264" y="1931"/>
                  <a:pt x="266" y="1931"/>
                </a:cubicBezTo>
                <a:cubicBezTo>
                  <a:pt x="268" y="1931"/>
                  <a:pt x="270" y="1930"/>
                  <a:pt x="271" y="1929"/>
                </a:cubicBezTo>
                <a:cubicBezTo>
                  <a:pt x="272" y="1929"/>
                  <a:pt x="274" y="1927"/>
                  <a:pt x="276" y="1926"/>
                </a:cubicBezTo>
                <a:cubicBezTo>
                  <a:pt x="277" y="1925"/>
                  <a:pt x="280" y="1923"/>
                  <a:pt x="281" y="1923"/>
                </a:cubicBezTo>
                <a:cubicBezTo>
                  <a:pt x="283" y="1922"/>
                  <a:pt x="286" y="1921"/>
                  <a:pt x="288" y="1920"/>
                </a:cubicBezTo>
                <a:cubicBezTo>
                  <a:pt x="290" y="1919"/>
                  <a:pt x="292" y="1918"/>
                  <a:pt x="293" y="1917"/>
                </a:cubicBezTo>
                <a:cubicBezTo>
                  <a:pt x="294" y="1916"/>
                  <a:pt x="293" y="1915"/>
                  <a:pt x="292" y="1915"/>
                </a:cubicBezTo>
                <a:cubicBezTo>
                  <a:pt x="291" y="1914"/>
                  <a:pt x="289" y="1914"/>
                  <a:pt x="288" y="1915"/>
                </a:cubicBezTo>
                <a:cubicBezTo>
                  <a:pt x="287" y="1916"/>
                  <a:pt x="284" y="1916"/>
                  <a:pt x="283" y="1916"/>
                </a:cubicBezTo>
                <a:cubicBezTo>
                  <a:pt x="282" y="1917"/>
                  <a:pt x="279" y="1917"/>
                  <a:pt x="278" y="1916"/>
                </a:cubicBezTo>
                <a:cubicBezTo>
                  <a:pt x="277" y="1916"/>
                  <a:pt x="275" y="1916"/>
                  <a:pt x="273" y="1916"/>
                </a:cubicBezTo>
                <a:cubicBezTo>
                  <a:pt x="272" y="1917"/>
                  <a:pt x="269" y="1917"/>
                  <a:pt x="268" y="1917"/>
                </a:cubicBezTo>
                <a:cubicBezTo>
                  <a:pt x="266" y="1917"/>
                  <a:pt x="263" y="1918"/>
                  <a:pt x="261" y="1919"/>
                </a:cubicBezTo>
                <a:cubicBezTo>
                  <a:pt x="259" y="1919"/>
                  <a:pt x="256" y="1921"/>
                  <a:pt x="255" y="1922"/>
                </a:cubicBezTo>
                <a:cubicBezTo>
                  <a:pt x="253" y="1923"/>
                  <a:pt x="250" y="1924"/>
                  <a:pt x="247" y="1924"/>
                </a:cubicBezTo>
                <a:cubicBezTo>
                  <a:pt x="245" y="1925"/>
                  <a:pt x="242" y="1926"/>
                  <a:pt x="240" y="1927"/>
                </a:cubicBezTo>
                <a:cubicBezTo>
                  <a:pt x="238" y="1928"/>
                  <a:pt x="236" y="1929"/>
                  <a:pt x="234" y="1930"/>
                </a:cubicBezTo>
                <a:cubicBezTo>
                  <a:pt x="233" y="1931"/>
                  <a:pt x="230" y="1933"/>
                  <a:pt x="229" y="1934"/>
                </a:cubicBezTo>
                <a:cubicBezTo>
                  <a:pt x="228" y="1935"/>
                  <a:pt x="225" y="1936"/>
                  <a:pt x="224" y="1937"/>
                </a:cubicBezTo>
                <a:cubicBezTo>
                  <a:pt x="223" y="1938"/>
                  <a:pt x="222" y="1940"/>
                  <a:pt x="221" y="1940"/>
                </a:cubicBezTo>
                <a:cubicBezTo>
                  <a:pt x="220" y="1941"/>
                  <a:pt x="219" y="1941"/>
                  <a:pt x="219" y="1940"/>
                </a:cubicBezTo>
                <a:cubicBezTo>
                  <a:pt x="218" y="1939"/>
                  <a:pt x="218" y="1938"/>
                  <a:pt x="217" y="1938"/>
                </a:cubicBezTo>
                <a:cubicBezTo>
                  <a:pt x="216" y="1938"/>
                  <a:pt x="214" y="1938"/>
                  <a:pt x="213" y="1938"/>
                </a:cubicBezTo>
                <a:cubicBezTo>
                  <a:pt x="211" y="1939"/>
                  <a:pt x="210" y="1940"/>
                  <a:pt x="209" y="1941"/>
                </a:cubicBezTo>
                <a:cubicBezTo>
                  <a:pt x="208" y="1941"/>
                  <a:pt x="207" y="1943"/>
                  <a:pt x="208" y="1944"/>
                </a:cubicBezTo>
                <a:cubicBezTo>
                  <a:pt x="208" y="1946"/>
                  <a:pt x="207" y="1947"/>
                  <a:pt x="206" y="1947"/>
                </a:cubicBezTo>
                <a:cubicBezTo>
                  <a:pt x="205" y="1947"/>
                  <a:pt x="204" y="1948"/>
                  <a:pt x="203" y="1949"/>
                </a:cubicBezTo>
                <a:cubicBezTo>
                  <a:pt x="202" y="1949"/>
                  <a:pt x="201" y="1950"/>
                  <a:pt x="200" y="1951"/>
                </a:cubicBezTo>
                <a:cubicBezTo>
                  <a:pt x="199" y="1952"/>
                  <a:pt x="197" y="1952"/>
                  <a:pt x="197" y="1951"/>
                </a:cubicBezTo>
                <a:cubicBezTo>
                  <a:pt x="196" y="1950"/>
                  <a:pt x="196" y="1949"/>
                  <a:pt x="196" y="1948"/>
                </a:cubicBezTo>
                <a:cubicBezTo>
                  <a:pt x="196" y="1946"/>
                  <a:pt x="196" y="1945"/>
                  <a:pt x="195" y="1944"/>
                </a:cubicBezTo>
                <a:cubicBezTo>
                  <a:pt x="194" y="1943"/>
                  <a:pt x="193" y="1943"/>
                  <a:pt x="192" y="1942"/>
                </a:cubicBezTo>
                <a:cubicBezTo>
                  <a:pt x="191" y="1942"/>
                  <a:pt x="189" y="1943"/>
                  <a:pt x="189" y="1943"/>
                </a:cubicBezTo>
                <a:cubicBezTo>
                  <a:pt x="188" y="1944"/>
                  <a:pt x="187" y="1945"/>
                  <a:pt x="187" y="1946"/>
                </a:cubicBezTo>
                <a:cubicBezTo>
                  <a:pt x="186" y="1947"/>
                  <a:pt x="185" y="1948"/>
                  <a:pt x="184" y="1949"/>
                </a:cubicBezTo>
                <a:cubicBezTo>
                  <a:pt x="183" y="1950"/>
                  <a:pt x="181" y="1950"/>
                  <a:pt x="179" y="1950"/>
                </a:cubicBezTo>
                <a:cubicBezTo>
                  <a:pt x="178" y="1951"/>
                  <a:pt x="174" y="1951"/>
                  <a:pt x="172" y="1951"/>
                </a:cubicBezTo>
                <a:cubicBezTo>
                  <a:pt x="170" y="1952"/>
                  <a:pt x="167" y="1953"/>
                  <a:pt x="166" y="1955"/>
                </a:cubicBezTo>
                <a:cubicBezTo>
                  <a:pt x="165" y="1956"/>
                  <a:pt x="163" y="1958"/>
                  <a:pt x="162" y="1958"/>
                </a:cubicBezTo>
                <a:cubicBezTo>
                  <a:pt x="162" y="1959"/>
                  <a:pt x="160" y="1960"/>
                  <a:pt x="159" y="1960"/>
                </a:cubicBezTo>
                <a:cubicBezTo>
                  <a:pt x="157" y="1961"/>
                  <a:pt x="156" y="1962"/>
                  <a:pt x="155" y="1962"/>
                </a:cubicBezTo>
                <a:cubicBezTo>
                  <a:pt x="154" y="1963"/>
                  <a:pt x="152" y="1964"/>
                  <a:pt x="151" y="1965"/>
                </a:cubicBezTo>
                <a:cubicBezTo>
                  <a:pt x="150" y="1966"/>
                  <a:pt x="148" y="1967"/>
                  <a:pt x="146" y="1966"/>
                </a:cubicBezTo>
                <a:cubicBezTo>
                  <a:pt x="144" y="1966"/>
                  <a:pt x="142" y="1966"/>
                  <a:pt x="141" y="1966"/>
                </a:cubicBezTo>
                <a:cubicBezTo>
                  <a:pt x="140" y="1965"/>
                  <a:pt x="139" y="1966"/>
                  <a:pt x="138" y="1966"/>
                </a:cubicBezTo>
                <a:cubicBezTo>
                  <a:pt x="137" y="1967"/>
                  <a:pt x="135" y="1968"/>
                  <a:pt x="134" y="1968"/>
                </a:cubicBezTo>
                <a:cubicBezTo>
                  <a:pt x="134" y="1969"/>
                  <a:pt x="133" y="1970"/>
                  <a:pt x="132" y="1971"/>
                </a:cubicBezTo>
                <a:cubicBezTo>
                  <a:pt x="132" y="1971"/>
                  <a:pt x="131" y="1972"/>
                  <a:pt x="129" y="1973"/>
                </a:cubicBezTo>
                <a:cubicBezTo>
                  <a:pt x="128" y="1974"/>
                  <a:pt x="126" y="1974"/>
                  <a:pt x="124" y="1975"/>
                </a:cubicBezTo>
                <a:cubicBezTo>
                  <a:pt x="123" y="1976"/>
                  <a:pt x="120" y="1976"/>
                  <a:pt x="119" y="1977"/>
                </a:cubicBezTo>
                <a:cubicBezTo>
                  <a:pt x="118" y="1977"/>
                  <a:pt x="115" y="1978"/>
                  <a:pt x="114" y="1980"/>
                </a:cubicBezTo>
                <a:cubicBezTo>
                  <a:pt x="113" y="1981"/>
                  <a:pt x="112" y="1982"/>
                  <a:pt x="111" y="1983"/>
                </a:cubicBezTo>
                <a:cubicBezTo>
                  <a:pt x="110" y="1983"/>
                  <a:pt x="109" y="1982"/>
                  <a:pt x="109" y="1980"/>
                </a:cubicBezTo>
                <a:cubicBezTo>
                  <a:pt x="110" y="1978"/>
                  <a:pt x="109" y="1976"/>
                  <a:pt x="109" y="1975"/>
                </a:cubicBezTo>
                <a:cubicBezTo>
                  <a:pt x="108" y="1974"/>
                  <a:pt x="107" y="1974"/>
                  <a:pt x="105" y="1973"/>
                </a:cubicBezTo>
                <a:cubicBezTo>
                  <a:pt x="104" y="1972"/>
                  <a:pt x="102" y="1972"/>
                  <a:pt x="101" y="1972"/>
                </a:cubicBezTo>
                <a:cubicBezTo>
                  <a:pt x="100" y="1972"/>
                  <a:pt x="99" y="1972"/>
                  <a:pt x="98" y="1971"/>
                </a:cubicBezTo>
                <a:cubicBezTo>
                  <a:pt x="97" y="1971"/>
                  <a:pt x="95" y="1970"/>
                  <a:pt x="94" y="1969"/>
                </a:cubicBezTo>
                <a:cubicBezTo>
                  <a:pt x="92" y="1968"/>
                  <a:pt x="90" y="1966"/>
                  <a:pt x="89" y="1965"/>
                </a:cubicBezTo>
                <a:cubicBezTo>
                  <a:pt x="88" y="1964"/>
                  <a:pt x="86" y="1963"/>
                  <a:pt x="86" y="1963"/>
                </a:cubicBezTo>
                <a:cubicBezTo>
                  <a:pt x="85" y="1963"/>
                  <a:pt x="83" y="1963"/>
                  <a:pt x="82" y="1963"/>
                </a:cubicBezTo>
                <a:cubicBezTo>
                  <a:pt x="81" y="1963"/>
                  <a:pt x="80" y="1963"/>
                  <a:pt x="79" y="1963"/>
                </a:cubicBezTo>
                <a:cubicBezTo>
                  <a:pt x="78" y="1963"/>
                  <a:pt x="78" y="1962"/>
                  <a:pt x="77" y="1961"/>
                </a:cubicBezTo>
                <a:cubicBezTo>
                  <a:pt x="77" y="1961"/>
                  <a:pt x="78" y="1960"/>
                  <a:pt x="79" y="1960"/>
                </a:cubicBezTo>
                <a:cubicBezTo>
                  <a:pt x="80" y="1959"/>
                  <a:pt x="81" y="1959"/>
                  <a:pt x="82" y="1959"/>
                </a:cubicBezTo>
                <a:cubicBezTo>
                  <a:pt x="83" y="1959"/>
                  <a:pt x="85" y="1959"/>
                  <a:pt x="86" y="1959"/>
                </a:cubicBezTo>
                <a:cubicBezTo>
                  <a:pt x="87" y="1959"/>
                  <a:pt x="88" y="1959"/>
                  <a:pt x="89" y="1959"/>
                </a:cubicBezTo>
                <a:cubicBezTo>
                  <a:pt x="90" y="1958"/>
                  <a:pt x="91" y="1957"/>
                  <a:pt x="91" y="1956"/>
                </a:cubicBezTo>
                <a:cubicBezTo>
                  <a:pt x="91" y="1955"/>
                  <a:pt x="92" y="1953"/>
                  <a:pt x="93" y="1952"/>
                </a:cubicBezTo>
                <a:cubicBezTo>
                  <a:pt x="93" y="1950"/>
                  <a:pt x="94" y="1948"/>
                  <a:pt x="94" y="1946"/>
                </a:cubicBezTo>
                <a:cubicBezTo>
                  <a:pt x="95" y="1944"/>
                  <a:pt x="95" y="1941"/>
                  <a:pt x="95" y="1940"/>
                </a:cubicBezTo>
                <a:cubicBezTo>
                  <a:pt x="95" y="1939"/>
                  <a:pt x="94" y="1936"/>
                  <a:pt x="94" y="1935"/>
                </a:cubicBezTo>
                <a:cubicBezTo>
                  <a:pt x="93" y="1934"/>
                  <a:pt x="92" y="1933"/>
                  <a:pt x="91" y="1933"/>
                </a:cubicBezTo>
                <a:cubicBezTo>
                  <a:pt x="90" y="1933"/>
                  <a:pt x="89" y="1933"/>
                  <a:pt x="89" y="1932"/>
                </a:cubicBezTo>
                <a:cubicBezTo>
                  <a:pt x="88" y="1931"/>
                  <a:pt x="88" y="1929"/>
                  <a:pt x="87" y="1928"/>
                </a:cubicBezTo>
                <a:cubicBezTo>
                  <a:pt x="87" y="1926"/>
                  <a:pt x="86" y="1925"/>
                  <a:pt x="86" y="1924"/>
                </a:cubicBezTo>
                <a:cubicBezTo>
                  <a:pt x="85" y="1924"/>
                  <a:pt x="83" y="1923"/>
                  <a:pt x="81" y="1923"/>
                </a:cubicBezTo>
                <a:cubicBezTo>
                  <a:pt x="80" y="1923"/>
                  <a:pt x="77" y="1923"/>
                  <a:pt x="76" y="1923"/>
                </a:cubicBezTo>
                <a:cubicBezTo>
                  <a:pt x="75" y="1923"/>
                  <a:pt x="74" y="1924"/>
                  <a:pt x="73" y="1925"/>
                </a:cubicBezTo>
                <a:cubicBezTo>
                  <a:pt x="72" y="1926"/>
                  <a:pt x="70" y="1928"/>
                  <a:pt x="69" y="1929"/>
                </a:cubicBezTo>
                <a:cubicBezTo>
                  <a:pt x="68" y="1930"/>
                  <a:pt x="67" y="1932"/>
                  <a:pt x="66" y="1932"/>
                </a:cubicBezTo>
                <a:cubicBezTo>
                  <a:pt x="65" y="1932"/>
                  <a:pt x="64" y="1933"/>
                  <a:pt x="63" y="1934"/>
                </a:cubicBezTo>
                <a:cubicBezTo>
                  <a:pt x="62" y="1935"/>
                  <a:pt x="61" y="1937"/>
                  <a:pt x="61" y="1938"/>
                </a:cubicBezTo>
                <a:cubicBezTo>
                  <a:pt x="61" y="1939"/>
                  <a:pt x="60" y="1941"/>
                  <a:pt x="59" y="1941"/>
                </a:cubicBezTo>
                <a:cubicBezTo>
                  <a:pt x="59" y="1942"/>
                  <a:pt x="57" y="1943"/>
                  <a:pt x="56" y="1943"/>
                </a:cubicBezTo>
                <a:cubicBezTo>
                  <a:pt x="55" y="1944"/>
                  <a:pt x="54" y="1944"/>
                  <a:pt x="53" y="1945"/>
                </a:cubicBezTo>
                <a:cubicBezTo>
                  <a:pt x="52" y="1946"/>
                  <a:pt x="50" y="1947"/>
                  <a:pt x="49" y="1948"/>
                </a:cubicBezTo>
                <a:cubicBezTo>
                  <a:pt x="48" y="1949"/>
                  <a:pt x="47" y="1951"/>
                  <a:pt x="45" y="1952"/>
                </a:cubicBezTo>
                <a:cubicBezTo>
                  <a:pt x="44" y="1953"/>
                  <a:pt x="42" y="1954"/>
                  <a:pt x="41" y="1955"/>
                </a:cubicBezTo>
                <a:cubicBezTo>
                  <a:pt x="39" y="1956"/>
                  <a:pt x="38" y="1956"/>
                  <a:pt x="37" y="1955"/>
                </a:cubicBezTo>
                <a:cubicBezTo>
                  <a:pt x="37" y="1954"/>
                  <a:pt x="36" y="1953"/>
                  <a:pt x="36" y="1953"/>
                </a:cubicBezTo>
                <a:cubicBezTo>
                  <a:pt x="36" y="1952"/>
                  <a:pt x="37" y="1950"/>
                  <a:pt x="37" y="1948"/>
                </a:cubicBezTo>
                <a:cubicBezTo>
                  <a:pt x="37" y="1946"/>
                  <a:pt x="38" y="1943"/>
                  <a:pt x="38" y="1942"/>
                </a:cubicBezTo>
                <a:cubicBezTo>
                  <a:pt x="38" y="1940"/>
                  <a:pt x="39" y="1937"/>
                  <a:pt x="39" y="1936"/>
                </a:cubicBezTo>
                <a:cubicBezTo>
                  <a:pt x="39" y="1934"/>
                  <a:pt x="40" y="1931"/>
                  <a:pt x="39" y="1930"/>
                </a:cubicBezTo>
                <a:cubicBezTo>
                  <a:pt x="39" y="1929"/>
                  <a:pt x="39" y="1927"/>
                  <a:pt x="38" y="1926"/>
                </a:cubicBezTo>
                <a:cubicBezTo>
                  <a:pt x="38" y="1925"/>
                  <a:pt x="36" y="1924"/>
                  <a:pt x="35" y="1924"/>
                </a:cubicBezTo>
                <a:cubicBezTo>
                  <a:pt x="33" y="1923"/>
                  <a:pt x="31" y="1923"/>
                  <a:pt x="29" y="1924"/>
                </a:cubicBezTo>
                <a:cubicBezTo>
                  <a:pt x="28" y="1924"/>
                  <a:pt x="26" y="1924"/>
                  <a:pt x="25" y="1924"/>
                </a:cubicBezTo>
                <a:cubicBezTo>
                  <a:pt x="24" y="1924"/>
                  <a:pt x="23" y="1923"/>
                  <a:pt x="23" y="1922"/>
                </a:cubicBezTo>
                <a:cubicBezTo>
                  <a:pt x="22" y="1921"/>
                  <a:pt x="23" y="1920"/>
                  <a:pt x="23" y="1919"/>
                </a:cubicBezTo>
                <a:cubicBezTo>
                  <a:pt x="23" y="1918"/>
                  <a:pt x="24" y="1916"/>
                  <a:pt x="24" y="1914"/>
                </a:cubicBezTo>
                <a:cubicBezTo>
                  <a:pt x="24" y="1913"/>
                  <a:pt x="24" y="1911"/>
                  <a:pt x="24" y="1910"/>
                </a:cubicBezTo>
                <a:cubicBezTo>
                  <a:pt x="24" y="1909"/>
                  <a:pt x="24" y="1907"/>
                  <a:pt x="23" y="1906"/>
                </a:cubicBezTo>
                <a:cubicBezTo>
                  <a:pt x="22" y="1905"/>
                  <a:pt x="23" y="1904"/>
                  <a:pt x="25" y="1904"/>
                </a:cubicBezTo>
                <a:cubicBezTo>
                  <a:pt x="27" y="1904"/>
                  <a:pt x="30" y="1904"/>
                  <a:pt x="31" y="1904"/>
                </a:cubicBezTo>
                <a:cubicBezTo>
                  <a:pt x="32" y="1903"/>
                  <a:pt x="35" y="1903"/>
                  <a:pt x="37" y="1902"/>
                </a:cubicBezTo>
                <a:cubicBezTo>
                  <a:pt x="38" y="1902"/>
                  <a:pt x="41" y="1901"/>
                  <a:pt x="42" y="1900"/>
                </a:cubicBezTo>
                <a:cubicBezTo>
                  <a:pt x="43" y="1900"/>
                  <a:pt x="45" y="1899"/>
                  <a:pt x="47" y="1898"/>
                </a:cubicBezTo>
                <a:cubicBezTo>
                  <a:pt x="49" y="1898"/>
                  <a:pt x="52" y="1897"/>
                  <a:pt x="53" y="1897"/>
                </a:cubicBezTo>
                <a:cubicBezTo>
                  <a:pt x="55" y="1896"/>
                  <a:pt x="56" y="1895"/>
                  <a:pt x="57" y="1894"/>
                </a:cubicBezTo>
                <a:cubicBezTo>
                  <a:pt x="58" y="1893"/>
                  <a:pt x="60" y="1892"/>
                  <a:pt x="61" y="1891"/>
                </a:cubicBezTo>
                <a:cubicBezTo>
                  <a:pt x="63" y="1890"/>
                  <a:pt x="64" y="1889"/>
                  <a:pt x="65" y="1889"/>
                </a:cubicBezTo>
                <a:cubicBezTo>
                  <a:pt x="66" y="1890"/>
                  <a:pt x="68" y="1890"/>
                  <a:pt x="69" y="1891"/>
                </a:cubicBezTo>
                <a:cubicBezTo>
                  <a:pt x="70" y="1892"/>
                  <a:pt x="70" y="1892"/>
                  <a:pt x="70" y="1891"/>
                </a:cubicBezTo>
                <a:cubicBezTo>
                  <a:pt x="70" y="1890"/>
                  <a:pt x="70" y="1889"/>
                  <a:pt x="70" y="1887"/>
                </a:cubicBezTo>
                <a:cubicBezTo>
                  <a:pt x="70" y="1886"/>
                  <a:pt x="70" y="1884"/>
                  <a:pt x="69" y="1883"/>
                </a:cubicBezTo>
                <a:cubicBezTo>
                  <a:pt x="69" y="1882"/>
                  <a:pt x="68" y="1880"/>
                  <a:pt x="68" y="1879"/>
                </a:cubicBezTo>
                <a:cubicBezTo>
                  <a:pt x="67" y="1879"/>
                  <a:pt x="67" y="1878"/>
                  <a:pt x="66" y="1877"/>
                </a:cubicBezTo>
                <a:cubicBezTo>
                  <a:pt x="66" y="1876"/>
                  <a:pt x="65" y="1875"/>
                  <a:pt x="64" y="1873"/>
                </a:cubicBezTo>
                <a:cubicBezTo>
                  <a:pt x="64" y="1871"/>
                  <a:pt x="63" y="1869"/>
                  <a:pt x="62" y="1869"/>
                </a:cubicBezTo>
                <a:cubicBezTo>
                  <a:pt x="61" y="1868"/>
                  <a:pt x="60" y="1867"/>
                  <a:pt x="58" y="1867"/>
                </a:cubicBezTo>
                <a:cubicBezTo>
                  <a:pt x="57" y="1867"/>
                  <a:pt x="55" y="1866"/>
                  <a:pt x="54" y="1865"/>
                </a:cubicBezTo>
                <a:cubicBezTo>
                  <a:pt x="54" y="1865"/>
                  <a:pt x="53" y="1863"/>
                  <a:pt x="54" y="1863"/>
                </a:cubicBezTo>
                <a:cubicBezTo>
                  <a:pt x="54" y="1862"/>
                  <a:pt x="55" y="1861"/>
                  <a:pt x="56" y="1860"/>
                </a:cubicBezTo>
                <a:cubicBezTo>
                  <a:pt x="57" y="1859"/>
                  <a:pt x="59" y="1858"/>
                  <a:pt x="60" y="1858"/>
                </a:cubicBezTo>
                <a:cubicBezTo>
                  <a:pt x="61" y="1857"/>
                  <a:pt x="63" y="1857"/>
                  <a:pt x="65" y="1857"/>
                </a:cubicBezTo>
                <a:cubicBezTo>
                  <a:pt x="66" y="1856"/>
                  <a:pt x="67" y="1854"/>
                  <a:pt x="67" y="1851"/>
                </a:cubicBezTo>
                <a:cubicBezTo>
                  <a:pt x="67" y="1849"/>
                  <a:pt x="68" y="1846"/>
                  <a:pt x="69" y="1845"/>
                </a:cubicBezTo>
                <a:cubicBezTo>
                  <a:pt x="70" y="1844"/>
                  <a:pt x="73" y="1843"/>
                  <a:pt x="74" y="1843"/>
                </a:cubicBezTo>
                <a:cubicBezTo>
                  <a:pt x="76" y="1842"/>
                  <a:pt x="78" y="1842"/>
                  <a:pt x="79" y="1842"/>
                </a:cubicBezTo>
                <a:cubicBezTo>
                  <a:pt x="80" y="1842"/>
                  <a:pt x="81" y="1842"/>
                  <a:pt x="82" y="1843"/>
                </a:cubicBezTo>
                <a:cubicBezTo>
                  <a:pt x="83" y="1844"/>
                  <a:pt x="84" y="1843"/>
                  <a:pt x="85" y="1842"/>
                </a:cubicBezTo>
                <a:cubicBezTo>
                  <a:pt x="86" y="1841"/>
                  <a:pt x="87" y="1839"/>
                  <a:pt x="88" y="1838"/>
                </a:cubicBezTo>
                <a:cubicBezTo>
                  <a:pt x="88" y="1837"/>
                  <a:pt x="90" y="1836"/>
                  <a:pt x="91" y="1835"/>
                </a:cubicBezTo>
                <a:cubicBezTo>
                  <a:pt x="93" y="1834"/>
                  <a:pt x="97" y="1833"/>
                  <a:pt x="100" y="1831"/>
                </a:cubicBezTo>
                <a:cubicBezTo>
                  <a:pt x="103" y="1830"/>
                  <a:pt x="107" y="1828"/>
                  <a:pt x="110" y="1827"/>
                </a:cubicBezTo>
                <a:cubicBezTo>
                  <a:pt x="112" y="1827"/>
                  <a:pt x="116" y="1826"/>
                  <a:pt x="117" y="1825"/>
                </a:cubicBezTo>
                <a:cubicBezTo>
                  <a:pt x="118" y="1825"/>
                  <a:pt x="121" y="1824"/>
                  <a:pt x="122" y="1824"/>
                </a:cubicBezTo>
                <a:cubicBezTo>
                  <a:pt x="123" y="1823"/>
                  <a:pt x="125" y="1822"/>
                  <a:pt x="127" y="1822"/>
                </a:cubicBezTo>
                <a:cubicBezTo>
                  <a:pt x="129" y="1822"/>
                  <a:pt x="132" y="1821"/>
                  <a:pt x="135" y="1820"/>
                </a:cubicBezTo>
                <a:cubicBezTo>
                  <a:pt x="138" y="1819"/>
                  <a:pt x="142" y="1818"/>
                  <a:pt x="145" y="1818"/>
                </a:cubicBezTo>
                <a:cubicBezTo>
                  <a:pt x="147" y="1819"/>
                  <a:pt x="151" y="1818"/>
                  <a:pt x="153" y="1817"/>
                </a:cubicBezTo>
                <a:cubicBezTo>
                  <a:pt x="155" y="1817"/>
                  <a:pt x="157" y="1815"/>
                  <a:pt x="159" y="1814"/>
                </a:cubicBezTo>
                <a:cubicBezTo>
                  <a:pt x="160" y="1813"/>
                  <a:pt x="161" y="1811"/>
                  <a:pt x="162" y="1810"/>
                </a:cubicBezTo>
                <a:cubicBezTo>
                  <a:pt x="163" y="1809"/>
                  <a:pt x="163" y="1806"/>
                  <a:pt x="164" y="1803"/>
                </a:cubicBezTo>
                <a:cubicBezTo>
                  <a:pt x="165" y="1801"/>
                  <a:pt x="166" y="1798"/>
                  <a:pt x="167" y="1796"/>
                </a:cubicBezTo>
                <a:cubicBezTo>
                  <a:pt x="168" y="1795"/>
                  <a:pt x="169" y="1795"/>
                  <a:pt x="169" y="1796"/>
                </a:cubicBezTo>
                <a:cubicBezTo>
                  <a:pt x="169" y="1797"/>
                  <a:pt x="170" y="1798"/>
                  <a:pt x="169" y="1800"/>
                </a:cubicBezTo>
                <a:cubicBezTo>
                  <a:pt x="169" y="1801"/>
                  <a:pt x="169" y="1803"/>
                  <a:pt x="169" y="1804"/>
                </a:cubicBezTo>
                <a:cubicBezTo>
                  <a:pt x="170" y="1805"/>
                  <a:pt x="170" y="1806"/>
                  <a:pt x="171" y="1806"/>
                </a:cubicBezTo>
                <a:cubicBezTo>
                  <a:pt x="172" y="1807"/>
                  <a:pt x="173" y="1806"/>
                  <a:pt x="174" y="1805"/>
                </a:cubicBezTo>
                <a:cubicBezTo>
                  <a:pt x="175" y="1805"/>
                  <a:pt x="176" y="1805"/>
                  <a:pt x="177" y="1806"/>
                </a:cubicBezTo>
                <a:cubicBezTo>
                  <a:pt x="178" y="1807"/>
                  <a:pt x="179" y="1807"/>
                  <a:pt x="180" y="1808"/>
                </a:cubicBezTo>
                <a:cubicBezTo>
                  <a:pt x="180" y="1808"/>
                  <a:pt x="181" y="1807"/>
                  <a:pt x="182" y="1805"/>
                </a:cubicBezTo>
                <a:cubicBezTo>
                  <a:pt x="182" y="1803"/>
                  <a:pt x="182" y="1801"/>
                  <a:pt x="181" y="1799"/>
                </a:cubicBezTo>
                <a:cubicBezTo>
                  <a:pt x="181" y="1798"/>
                  <a:pt x="181" y="1796"/>
                  <a:pt x="181" y="1794"/>
                </a:cubicBezTo>
                <a:cubicBezTo>
                  <a:pt x="182" y="1793"/>
                  <a:pt x="183" y="1791"/>
                  <a:pt x="184" y="1789"/>
                </a:cubicBezTo>
                <a:cubicBezTo>
                  <a:pt x="184" y="1788"/>
                  <a:pt x="186" y="1786"/>
                  <a:pt x="186" y="1784"/>
                </a:cubicBezTo>
                <a:cubicBezTo>
                  <a:pt x="187" y="1783"/>
                  <a:pt x="188" y="1781"/>
                  <a:pt x="188" y="1779"/>
                </a:cubicBezTo>
                <a:cubicBezTo>
                  <a:pt x="188" y="1778"/>
                  <a:pt x="188" y="1776"/>
                  <a:pt x="189" y="1774"/>
                </a:cubicBezTo>
                <a:cubicBezTo>
                  <a:pt x="189" y="1773"/>
                  <a:pt x="191" y="1773"/>
                  <a:pt x="192" y="1775"/>
                </a:cubicBezTo>
                <a:cubicBezTo>
                  <a:pt x="193" y="1776"/>
                  <a:pt x="194" y="1778"/>
                  <a:pt x="195" y="1779"/>
                </a:cubicBezTo>
                <a:cubicBezTo>
                  <a:pt x="196" y="1780"/>
                  <a:pt x="198" y="1781"/>
                  <a:pt x="199" y="1781"/>
                </a:cubicBezTo>
                <a:cubicBezTo>
                  <a:pt x="201" y="1781"/>
                  <a:pt x="204" y="1781"/>
                  <a:pt x="206" y="1780"/>
                </a:cubicBezTo>
                <a:cubicBezTo>
                  <a:pt x="208" y="1780"/>
                  <a:pt x="210" y="1778"/>
                  <a:pt x="212" y="1777"/>
                </a:cubicBezTo>
                <a:cubicBezTo>
                  <a:pt x="214" y="1776"/>
                  <a:pt x="216" y="1775"/>
                  <a:pt x="218" y="1775"/>
                </a:cubicBezTo>
                <a:cubicBezTo>
                  <a:pt x="219" y="1774"/>
                  <a:pt x="221" y="1774"/>
                  <a:pt x="222" y="1775"/>
                </a:cubicBezTo>
                <a:cubicBezTo>
                  <a:pt x="223" y="1776"/>
                  <a:pt x="226" y="1776"/>
                  <a:pt x="228" y="1776"/>
                </a:cubicBezTo>
                <a:cubicBezTo>
                  <a:pt x="230" y="1775"/>
                  <a:pt x="231" y="1775"/>
                  <a:pt x="231" y="1774"/>
                </a:cubicBezTo>
                <a:cubicBezTo>
                  <a:pt x="231" y="1773"/>
                  <a:pt x="230" y="1771"/>
                  <a:pt x="229" y="1771"/>
                </a:cubicBezTo>
                <a:cubicBezTo>
                  <a:pt x="228" y="1770"/>
                  <a:pt x="226" y="1768"/>
                  <a:pt x="225" y="1767"/>
                </a:cubicBezTo>
                <a:cubicBezTo>
                  <a:pt x="223" y="1766"/>
                  <a:pt x="220" y="1766"/>
                  <a:pt x="219" y="1766"/>
                </a:cubicBezTo>
                <a:cubicBezTo>
                  <a:pt x="217" y="1766"/>
                  <a:pt x="215" y="1767"/>
                  <a:pt x="214" y="1768"/>
                </a:cubicBezTo>
                <a:cubicBezTo>
                  <a:pt x="213" y="1769"/>
                  <a:pt x="211" y="1769"/>
                  <a:pt x="210" y="1768"/>
                </a:cubicBezTo>
                <a:cubicBezTo>
                  <a:pt x="209" y="1767"/>
                  <a:pt x="207" y="1765"/>
                  <a:pt x="206" y="1763"/>
                </a:cubicBezTo>
                <a:cubicBezTo>
                  <a:pt x="205" y="1762"/>
                  <a:pt x="203" y="1760"/>
                  <a:pt x="201" y="1760"/>
                </a:cubicBezTo>
                <a:cubicBezTo>
                  <a:pt x="199" y="1760"/>
                  <a:pt x="196" y="1760"/>
                  <a:pt x="195" y="1760"/>
                </a:cubicBezTo>
                <a:cubicBezTo>
                  <a:pt x="193" y="1760"/>
                  <a:pt x="190" y="1761"/>
                  <a:pt x="188" y="1761"/>
                </a:cubicBezTo>
                <a:cubicBezTo>
                  <a:pt x="186" y="1761"/>
                  <a:pt x="183" y="1761"/>
                  <a:pt x="182" y="1762"/>
                </a:cubicBezTo>
                <a:cubicBezTo>
                  <a:pt x="181" y="1762"/>
                  <a:pt x="180" y="1762"/>
                  <a:pt x="179" y="1762"/>
                </a:cubicBezTo>
                <a:cubicBezTo>
                  <a:pt x="178" y="1761"/>
                  <a:pt x="176" y="1761"/>
                  <a:pt x="175" y="1762"/>
                </a:cubicBezTo>
                <a:cubicBezTo>
                  <a:pt x="174" y="1762"/>
                  <a:pt x="172" y="1763"/>
                  <a:pt x="171" y="1763"/>
                </a:cubicBezTo>
                <a:cubicBezTo>
                  <a:pt x="171" y="1764"/>
                  <a:pt x="171" y="1766"/>
                  <a:pt x="172" y="1768"/>
                </a:cubicBezTo>
                <a:cubicBezTo>
                  <a:pt x="173" y="1770"/>
                  <a:pt x="174" y="1773"/>
                  <a:pt x="174" y="1774"/>
                </a:cubicBezTo>
                <a:cubicBezTo>
                  <a:pt x="174" y="1775"/>
                  <a:pt x="175" y="1777"/>
                  <a:pt x="175" y="1779"/>
                </a:cubicBezTo>
                <a:cubicBezTo>
                  <a:pt x="176" y="1780"/>
                  <a:pt x="175" y="1782"/>
                  <a:pt x="174" y="1782"/>
                </a:cubicBezTo>
                <a:cubicBezTo>
                  <a:pt x="173" y="1782"/>
                  <a:pt x="172" y="1782"/>
                  <a:pt x="171" y="1780"/>
                </a:cubicBezTo>
                <a:cubicBezTo>
                  <a:pt x="170" y="1779"/>
                  <a:pt x="169" y="1777"/>
                  <a:pt x="169" y="1776"/>
                </a:cubicBezTo>
                <a:cubicBezTo>
                  <a:pt x="169" y="1774"/>
                  <a:pt x="168" y="1772"/>
                  <a:pt x="167" y="1770"/>
                </a:cubicBezTo>
                <a:cubicBezTo>
                  <a:pt x="165" y="1768"/>
                  <a:pt x="162" y="1766"/>
                  <a:pt x="160" y="1766"/>
                </a:cubicBezTo>
                <a:cubicBezTo>
                  <a:pt x="158" y="1766"/>
                  <a:pt x="154" y="1765"/>
                  <a:pt x="151" y="1766"/>
                </a:cubicBezTo>
                <a:cubicBezTo>
                  <a:pt x="148" y="1766"/>
                  <a:pt x="144" y="1766"/>
                  <a:pt x="142" y="1767"/>
                </a:cubicBezTo>
                <a:cubicBezTo>
                  <a:pt x="139" y="1768"/>
                  <a:pt x="136" y="1769"/>
                  <a:pt x="134" y="1770"/>
                </a:cubicBezTo>
                <a:cubicBezTo>
                  <a:pt x="132" y="1771"/>
                  <a:pt x="130" y="1771"/>
                  <a:pt x="128" y="1771"/>
                </a:cubicBezTo>
                <a:cubicBezTo>
                  <a:pt x="127" y="1771"/>
                  <a:pt x="124" y="1772"/>
                  <a:pt x="123" y="1772"/>
                </a:cubicBezTo>
                <a:cubicBezTo>
                  <a:pt x="121" y="1773"/>
                  <a:pt x="118" y="1773"/>
                  <a:pt x="117" y="1774"/>
                </a:cubicBezTo>
                <a:cubicBezTo>
                  <a:pt x="116" y="1774"/>
                  <a:pt x="114" y="1775"/>
                  <a:pt x="113" y="1776"/>
                </a:cubicBezTo>
                <a:cubicBezTo>
                  <a:pt x="112" y="1777"/>
                  <a:pt x="109" y="1777"/>
                  <a:pt x="107" y="1776"/>
                </a:cubicBezTo>
                <a:cubicBezTo>
                  <a:pt x="104" y="1776"/>
                  <a:pt x="102" y="1776"/>
                  <a:pt x="101" y="1776"/>
                </a:cubicBezTo>
                <a:cubicBezTo>
                  <a:pt x="101" y="1776"/>
                  <a:pt x="99" y="1777"/>
                  <a:pt x="98" y="1778"/>
                </a:cubicBezTo>
                <a:cubicBezTo>
                  <a:pt x="97" y="1779"/>
                  <a:pt x="95" y="1779"/>
                  <a:pt x="94" y="1779"/>
                </a:cubicBezTo>
                <a:cubicBezTo>
                  <a:pt x="93" y="1779"/>
                  <a:pt x="91" y="1778"/>
                  <a:pt x="91" y="1777"/>
                </a:cubicBezTo>
                <a:cubicBezTo>
                  <a:pt x="90" y="1776"/>
                  <a:pt x="89" y="1774"/>
                  <a:pt x="89" y="1773"/>
                </a:cubicBezTo>
                <a:cubicBezTo>
                  <a:pt x="88" y="1772"/>
                  <a:pt x="87" y="1771"/>
                  <a:pt x="85" y="1770"/>
                </a:cubicBezTo>
                <a:cubicBezTo>
                  <a:pt x="84" y="1770"/>
                  <a:pt x="83" y="1770"/>
                  <a:pt x="82" y="1771"/>
                </a:cubicBezTo>
                <a:cubicBezTo>
                  <a:pt x="82" y="1771"/>
                  <a:pt x="81" y="1773"/>
                  <a:pt x="80" y="1773"/>
                </a:cubicBezTo>
                <a:cubicBezTo>
                  <a:pt x="79" y="1774"/>
                  <a:pt x="77" y="1775"/>
                  <a:pt x="76" y="1775"/>
                </a:cubicBezTo>
                <a:cubicBezTo>
                  <a:pt x="75" y="1775"/>
                  <a:pt x="73" y="1774"/>
                  <a:pt x="73" y="1773"/>
                </a:cubicBezTo>
                <a:cubicBezTo>
                  <a:pt x="72" y="1772"/>
                  <a:pt x="71" y="1770"/>
                  <a:pt x="70" y="1769"/>
                </a:cubicBezTo>
                <a:cubicBezTo>
                  <a:pt x="70" y="1768"/>
                  <a:pt x="68" y="1767"/>
                  <a:pt x="67" y="1766"/>
                </a:cubicBezTo>
                <a:cubicBezTo>
                  <a:pt x="66" y="1766"/>
                  <a:pt x="64" y="1766"/>
                  <a:pt x="62" y="1766"/>
                </a:cubicBezTo>
                <a:cubicBezTo>
                  <a:pt x="60" y="1767"/>
                  <a:pt x="59" y="1767"/>
                  <a:pt x="58" y="1768"/>
                </a:cubicBezTo>
                <a:cubicBezTo>
                  <a:pt x="57" y="1769"/>
                  <a:pt x="57" y="1771"/>
                  <a:pt x="58" y="1771"/>
                </a:cubicBezTo>
                <a:cubicBezTo>
                  <a:pt x="59" y="1772"/>
                  <a:pt x="60" y="1773"/>
                  <a:pt x="62" y="1774"/>
                </a:cubicBezTo>
                <a:cubicBezTo>
                  <a:pt x="63" y="1774"/>
                  <a:pt x="65" y="1775"/>
                  <a:pt x="65" y="1776"/>
                </a:cubicBezTo>
                <a:cubicBezTo>
                  <a:pt x="66" y="1777"/>
                  <a:pt x="66" y="1778"/>
                  <a:pt x="65" y="1778"/>
                </a:cubicBezTo>
                <a:cubicBezTo>
                  <a:pt x="64" y="1778"/>
                  <a:pt x="62" y="1779"/>
                  <a:pt x="60" y="1779"/>
                </a:cubicBezTo>
                <a:cubicBezTo>
                  <a:pt x="59" y="1779"/>
                  <a:pt x="56" y="1779"/>
                  <a:pt x="54" y="1779"/>
                </a:cubicBezTo>
                <a:cubicBezTo>
                  <a:pt x="53" y="1779"/>
                  <a:pt x="50" y="1778"/>
                  <a:pt x="49" y="1777"/>
                </a:cubicBezTo>
                <a:cubicBezTo>
                  <a:pt x="47" y="1776"/>
                  <a:pt x="46" y="1774"/>
                  <a:pt x="45" y="1773"/>
                </a:cubicBezTo>
                <a:cubicBezTo>
                  <a:pt x="44" y="1773"/>
                  <a:pt x="42" y="1772"/>
                  <a:pt x="41" y="1771"/>
                </a:cubicBezTo>
                <a:cubicBezTo>
                  <a:pt x="40" y="1770"/>
                  <a:pt x="39" y="1770"/>
                  <a:pt x="38" y="1770"/>
                </a:cubicBezTo>
                <a:cubicBezTo>
                  <a:pt x="37" y="1770"/>
                  <a:pt x="35" y="1771"/>
                  <a:pt x="35" y="1772"/>
                </a:cubicBezTo>
                <a:cubicBezTo>
                  <a:pt x="34" y="1773"/>
                  <a:pt x="34" y="1774"/>
                  <a:pt x="35" y="1775"/>
                </a:cubicBezTo>
                <a:cubicBezTo>
                  <a:pt x="35" y="1776"/>
                  <a:pt x="36" y="1778"/>
                  <a:pt x="36" y="1779"/>
                </a:cubicBezTo>
                <a:cubicBezTo>
                  <a:pt x="36" y="1780"/>
                  <a:pt x="36" y="1781"/>
                  <a:pt x="35" y="1781"/>
                </a:cubicBezTo>
                <a:cubicBezTo>
                  <a:pt x="35" y="1781"/>
                  <a:pt x="33" y="1781"/>
                  <a:pt x="32" y="1781"/>
                </a:cubicBezTo>
                <a:cubicBezTo>
                  <a:pt x="30" y="1781"/>
                  <a:pt x="28" y="1781"/>
                  <a:pt x="27" y="1781"/>
                </a:cubicBezTo>
                <a:cubicBezTo>
                  <a:pt x="25" y="1782"/>
                  <a:pt x="23" y="1782"/>
                  <a:pt x="22" y="1783"/>
                </a:cubicBezTo>
                <a:cubicBezTo>
                  <a:pt x="21" y="1783"/>
                  <a:pt x="18" y="1784"/>
                  <a:pt x="17" y="1784"/>
                </a:cubicBezTo>
                <a:cubicBezTo>
                  <a:pt x="16" y="1784"/>
                  <a:pt x="13" y="1785"/>
                  <a:pt x="11" y="1785"/>
                </a:cubicBezTo>
                <a:cubicBezTo>
                  <a:pt x="9" y="1786"/>
                  <a:pt x="7" y="1785"/>
                  <a:pt x="6" y="1783"/>
                </a:cubicBezTo>
                <a:cubicBezTo>
                  <a:pt x="5" y="1782"/>
                  <a:pt x="3" y="1780"/>
                  <a:pt x="2" y="1779"/>
                </a:cubicBezTo>
                <a:cubicBezTo>
                  <a:pt x="1" y="1778"/>
                  <a:pt x="0" y="1776"/>
                  <a:pt x="0" y="1774"/>
                </a:cubicBezTo>
                <a:cubicBezTo>
                  <a:pt x="0" y="1772"/>
                  <a:pt x="0" y="1769"/>
                  <a:pt x="0" y="1766"/>
                </a:cubicBezTo>
                <a:cubicBezTo>
                  <a:pt x="0" y="1764"/>
                  <a:pt x="0" y="1760"/>
                  <a:pt x="0" y="1758"/>
                </a:cubicBezTo>
                <a:cubicBezTo>
                  <a:pt x="0" y="1756"/>
                  <a:pt x="0" y="1754"/>
                  <a:pt x="1" y="1754"/>
                </a:cubicBezTo>
                <a:cubicBezTo>
                  <a:pt x="2" y="1753"/>
                  <a:pt x="4" y="1752"/>
                  <a:pt x="5" y="1751"/>
                </a:cubicBezTo>
                <a:cubicBezTo>
                  <a:pt x="6" y="1750"/>
                  <a:pt x="7" y="1748"/>
                  <a:pt x="7" y="1747"/>
                </a:cubicBezTo>
                <a:cubicBezTo>
                  <a:pt x="8" y="1746"/>
                  <a:pt x="7" y="1745"/>
                  <a:pt x="7" y="1744"/>
                </a:cubicBezTo>
                <a:cubicBezTo>
                  <a:pt x="6" y="1744"/>
                  <a:pt x="5" y="1743"/>
                  <a:pt x="5" y="1742"/>
                </a:cubicBezTo>
                <a:cubicBezTo>
                  <a:pt x="5" y="1741"/>
                  <a:pt x="4" y="1740"/>
                  <a:pt x="4" y="1739"/>
                </a:cubicBezTo>
                <a:cubicBezTo>
                  <a:pt x="4" y="1738"/>
                  <a:pt x="5" y="1736"/>
                  <a:pt x="6" y="1736"/>
                </a:cubicBezTo>
                <a:cubicBezTo>
                  <a:pt x="7" y="1735"/>
                  <a:pt x="9" y="1734"/>
                  <a:pt x="11" y="1733"/>
                </a:cubicBezTo>
                <a:cubicBezTo>
                  <a:pt x="12" y="1733"/>
                  <a:pt x="14" y="1731"/>
                  <a:pt x="16" y="1730"/>
                </a:cubicBezTo>
                <a:cubicBezTo>
                  <a:pt x="18" y="1729"/>
                  <a:pt x="19" y="1730"/>
                  <a:pt x="20" y="1731"/>
                </a:cubicBezTo>
                <a:cubicBezTo>
                  <a:pt x="21" y="1732"/>
                  <a:pt x="21" y="1734"/>
                  <a:pt x="21" y="1735"/>
                </a:cubicBezTo>
                <a:cubicBezTo>
                  <a:pt x="20" y="1736"/>
                  <a:pt x="21" y="1738"/>
                  <a:pt x="21" y="1739"/>
                </a:cubicBezTo>
                <a:cubicBezTo>
                  <a:pt x="21" y="1740"/>
                  <a:pt x="22" y="1741"/>
                  <a:pt x="23" y="1741"/>
                </a:cubicBezTo>
                <a:cubicBezTo>
                  <a:pt x="24" y="1741"/>
                  <a:pt x="26" y="1742"/>
                  <a:pt x="27" y="1742"/>
                </a:cubicBezTo>
                <a:cubicBezTo>
                  <a:pt x="28" y="1742"/>
                  <a:pt x="29" y="1743"/>
                  <a:pt x="31" y="1744"/>
                </a:cubicBezTo>
                <a:cubicBezTo>
                  <a:pt x="32" y="1744"/>
                  <a:pt x="33" y="1744"/>
                  <a:pt x="34" y="1743"/>
                </a:cubicBezTo>
                <a:cubicBezTo>
                  <a:pt x="34" y="1743"/>
                  <a:pt x="34" y="1741"/>
                  <a:pt x="34" y="1741"/>
                </a:cubicBezTo>
                <a:cubicBezTo>
                  <a:pt x="34" y="1740"/>
                  <a:pt x="34" y="1739"/>
                  <a:pt x="33" y="1738"/>
                </a:cubicBezTo>
                <a:cubicBezTo>
                  <a:pt x="33" y="1737"/>
                  <a:pt x="33" y="1735"/>
                  <a:pt x="34" y="1734"/>
                </a:cubicBezTo>
                <a:cubicBezTo>
                  <a:pt x="35" y="1732"/>
                  <a:pt x="36" y="1730"/>
                  <a:pt x="37" y="1728"/>
                </a:cubicBezTo>
                <a:cubicBezTo>
                  <a:pt x="38" y="1727"/>
                  <a:pt x="38" y="1725"/>
                  <a:pt x="37" y="1725"/>
                </a:cubicBezTo>
                <a:cubicBezTo>
                  <a:pt x="36" y="1724"/>
                  <a:pt x="35" y="1723"/>
                  <a:pt x="35" y="1722"/>
                </a:cubicBezTo>
                <a:cubicBezTo>
                  <a:pt x="35" y="1721"/>
                  <a:pt x="35" y="1719"/>
                  <a:pt x="36" y="1718"/>
                </a:cubicBezTo>
                <a:cubicBezTo>
                  <a:pt x="37" y="1716"/>
                  <a:pt x="38" y="1714"/>
                  <a:pt x="39" y="1713"/>
                </a:cubicBezTo>
                <a:cubicBezTo>
                  <a:pt x="40" y="1712"/>
                  <a:pt x="42" y="1711"/>
                  <a:pt x="43" y="1711"/>
                </a:cubicBezTo>
                <a:cubicBezTo>
                  <a:pt x="44" y="1711"/>
                  <a:pt x="47" y="1711"/>
                  <a:pt x="49" y="1712"/>
                </a:cubicBezTo>
                <a:cubicBezTo>
                  <a:pt x="50" y="1712"/>
                  <a:pt x="53" y="1711"/>
                  <a:pt x="54" y="1710"/>
                </a:cubicBezTo>
                <a:cubicBezTo>
                  <a:pt x="55" y="1709"/>
                  <a:pt x="57" y="1707"/>
                  <a:pt x="58" y="1705"/>
                </a:cubicBezTo>
                <a:cubicBezTo>
                  <a:pt x="59" y="1703"/>
                  <a:pt x="61" y="1700"/>
                  <a:pt x="63" y="1698"/>
                </a:cubicBezTo>
                <a:cubicBezTo>
                  <a:pt x="64" y="1697"/>
                  <a:pt x="66" y="1695"/>
                  <a:pt x="68" y="1694"/>
                </a:cubicBezTo>
                <a:cubicBezTo>
                  <a:pt x="70" y="1693"/>
                  <a:pt x="72" y="1691"/>
                  <a:pt x="73" y="1691"/>
                </a:cubicBezTo>
                <a:cubicBezTo>
                  <a:pt x="75" y="1690"/>
                  <a:pt x="77" y="1689"/>
                  <a:pt x="78" y="1689"/>
                </a:cubicBezTo>
                <a:cubicBezTo>
                  <a:pt x="79" y="1689"/>
                  <a:pt x="81" y="1689"/>
                  <a:pt x="83" y="1689"/>
                </a:cubicBezTo>
                <a:cubicBezTo>
                  <a:pt x="85" y="1689"/>
                  <a:pt x="88" y="1688"/>
                  <a:pt x="88" y="1687"/>
                </a:cubicBezTo>
                <a:cubicBezTo>
                  <a:pt x="89" y="1686"/>
                  <a:pt x="91" y="1685"/>
                  <a:pt x="92" y="1685"/>
                </a:cubicBezTo>
                <a:cubicBezTo>
                  <a:pt x="94" y="1684"/>
                  <a:pt x="96" y="1684"/>
                  <a:pt x="98" y="1683"/>
                </a:cubicBezTo>
                <a:cubicBezTo>
                  <a:pt x="100" y="1683"/>
                  <a:pt x="102" y="1683"/>
                  <a:pt x="103" y="1682"/>
                </a:cubicBezTo>
                <a:cubicBezTo>
                  <a:pt x="104" y="1682"/>
                  <a:pt x="106" y="1683"/>
                  <a:pt x="106" y="1683"/>
                </a:cubicBezTo>
                <a:cubicBezTo>
                  <a:pt x="107" y="1684"/>
                  <a:pt x="107" y="1686"/>
                  <a:pt x="107" y="1687"/>
                </a:cubicBezTo>
                <a:cubicBezTo>
                  <a:pt x="107" y="1689"/>
                  <a:pt x="106" y="1692"/>
                  <a:pt x="106" y="1694"/>
                </a:cubicBezTo>
                <a:cubicBezTo>
                  <a:pt x="106" y="1696"/>
                  <a:pt x="106" y="1700"/>
                  <a:pt x="105" y="1702"/>
                </a:cubicBezTo>
                <a:cubicBezTo>
                  <a:pt x="104" y="1704"/>
                  <a:pt x="103" y="1707"/>
                  <a:pt x="103" y="1709"/>
                </a:cubicBezTo>
                <a:cubicBezTo>
                  <a:pt x="104" y="1710"/>
                  <a:pt x="104" y="1711"/>
                  <a:pt x="105" y="1712"/>
                </a:cubicBezTo>
                <a:cubicBezTo>
                  <a:pt x="106" y="1712"/>
                  <a:pt x="108" y="1712"/>
                  <a:pt x="109" y="1712"/>
                </a:cubicBezTo>
                <a:cubicBezTo>
                  <a:pt x="111" y="1711"/>
                  <a:pt x="112" y="1711"/>
                  <a:pt x="113" y="1710"/>
                </a:cubicBezTo>
                <a:cubicBezTo>
                  <a:pt x="114" y="1710"/>
                  <a:pt x="116" y="1709"/>
                  <a:pt x="116" y="1709"/>
                </a:cubicBezTo>
                <a:cubicBezTo>
                  <a:pt x="117" y="1709"/>
                  <a:pt x="119" y="1708"/>
                  <a:pt x="121" y="1708"/>
                </a:cubicBezTo>
                <a:cubicBezTo>
                  <a:pt x="122" y="1708"/>
                  <a:pt x="125" y="1707"/>
                  <a:pt x="127" y="1707"/>
                </a:cubicBezTo>
                <a:cubicBezTo>
                  <a:pt x="128" y="1707"/>
                  <a:pt x="131" y="1707"/>
                  <a:pt x="132" y="1706"/>
                </a:cubicBezTo>
                <a:cubicBezTo>
                  <a:pt x="134" y="1705"/>
                  <a:pt x="136" y="1703"/>
                  <a:pt x="138" y="1702"/>
                </a:cubicBezTo>
                <a:cubicBezTo>
                  <a:pt x="140" y="1700"/>
                  <a:pt x="142" y="1698"/>
                  <a:pt x="143" y="1696"/>
                </a:cubicBezTo>
                <a:cubicBezTo>
                  <a:pt x="144" y="1695"/>
                  <a:pt x="146" y="1692"/>
                  <a:pt x="146" y="1690"/>
                </a:cubicBezTo>
                <a:cubicBezTo>
                  <a:pt x="147" y="1688"/>
                  <a:pt x="147" y="1685"/>
                  <a:pt x="147" y="1683"/>
                </a:cubicBezTo>
                <a:cubicBezTo>
                  <a:pt x="147" y="1681"/>
                  <a:pt x="146" y="1679"/>
                  <a:pt x="145" y="1678"/>
                </a:cubicBezTo>
                <a:cubicBezTo>
                  <a:pt x="144" y="1677"/>
                  <a:pt x="143" y="1675"/>
                  <a:pt x="142" y="1675"/>
                </a:cubicBezTo>
                <a:cubicBezTo>
                  <a:pt x="141" y="1674"/>
                  <a:pt x="141" y="1673"/>
                  <a:pt x="142" y="1672"/>
                </a:cubicBezTo>
                <a:cubicBezTo>
                  <a:pt x="143" y="1671"/>
                  <a:pt x="144" y="1671"/>
                  <a:pt x="144" y="1671"/>
                </a:cubicBezTo>
                <a:cubicBezTo>
                  <a:pt x="145" y="1671"/>
                  <a:pt x="146" y="1672"/>
                  <a:pt x="147" y="1672"/>
                </a:cubicBezTo>
                <a:cubicBezTo>
                  <a:pt x="148" y="1673"/>
                  <a:pt x="149" y="1673"/>
                  <a:pt x="150" y="1674"/>
                </a:cubicBezTo>
                <a:cubicBezTo>
                  <a:pt x="150" y="1674"/>
                  <a:pt x="152" y="1674"/>
                  <a:pt x="153" y="1673"/>
                </a:cubicBezTo>
                <a:cubicBezTo>
                  <a:pt x="154" y="1673"/>
                  <a:pt x="155" y="1673"/>
                  <a:pt x="155" y="1674"/>
                </a:cubicBezTo>
                <a:cubicBezTo>
                  <a:pt x="156" y="1675"/>
                  <a:pt x="156" y="1676"/>
                  <a:pt x="156" y="1677"/>
                </a:cubicBezTo>
                <a:cubicBezTo>
                  <a:pt x="156" y="1677"/>
                  <a:pt x="155" y="1679"/>
                  <a:pt x="155" y="1680"/>
                </a:cubicBezTo>
                <a:cubicBezTo>
                  <a:pt x="155" y="1682"/>
                  <a:pt x="155" y="1684"/>
                  <a:pt x="155" y="1685"/>
                </a:cubicBezTo>
                <a:cubicBezTo>
                  <a:pt x="155" y="1686"/>
                  <a:pt x="156" y="1688"/>
                  <a:pt x="156" y="1689"/>
                </a:cubicBezTo>
                <a:cubicBezTo>
                  <a:pt x="156" y="1690"/>
                  <a:pt x="155" y="1692"/>
                  <a:pt x="154" y="1693"/>
                </a:cubicBezTo>
                <a:cubicBezTo>
                  <a:pt x="154" y="1694"/>
                  <a:pt x="153" y="1696"/>
                  <a:pt x="153" y="1697"/>
                </a:cubicBezTo>
                <a:cubicBezTo>
                  <a:pt x="154" y="1698"/>
                  <a:pt x="155" y="1701"/>
                  <a:pt x="157" y="1703"/>
                </a:cubicBezTo>
                <a:cubicBezTo>
                  <a:pt x="159" y="1705"/>
                  <a:pt x="163" y="1707"/>
                  <a:pt x="164" y="1708"/>
                </a:cubicBezTo>
                <a:cubicBezTo>
                  <a:pt x="166" y="1709"/>
                  <a:pt x="169" y="1710"/>
                  <a:pt x="172" y="1712"/>
                </a:cubicBezTo>
                <a:cubicBezTo>
                  <a:pt x="174" y="1713"/>
                  <a:pt x="178" y="1714"/>
                  <a:pt x="181" y="1714"/>
                </a:cubicBezTo>
                <a:cubicBezTo>
                  <a:pt x="184" y="1715"/>
                  <a:pt x="189" y="1715"/>
                  <a:pt x="191" y="1715"/>
                </a:cubicBezTo>
                <a:cubicBezTo>
                  <a:pt x="194" y="1715"/>
                  <a:pt x="198" y="1715"/>
                  <a:pt x="200" y="1715"/>
                </a:cubicBezTo>
                <a:cubicBezTo>
                  <a:pt x="203" y="1715"/>
                  <a:pt x="205" y="1714"/>
                  <a:pt x="206" y="1713"/>
                </a:cubicBezTo>
                <a:cubicBezTo>
                  <a:pt x="207" y="1712"/>
                  <a:pt x="209" y="1710"/>
                  <a:pt x="210" y="1708"/>
                </a:cubicBezTo>
                <a:cubicBezTo>
                  <a:pt x="211" y="1707"/>
                  <a:pt x="213" y="1705"/>
                  <a:pt x="214" y="1704"/>
                </a:cubicBezTo>
                <a:cubicBezTo>
                  <a:pt x="215" y="1704"/>
                  <a:pt x="216" y="1703"/>
                  <a:pt x="217" y="1703"/>
                </a:cubicBezTo>
                <a:cubicBezTo>
                  <a:pt x="218" y="1703"/>
                  <a:pt x="218" y="1704"/>
                  <a:pt x="218" y="1705"/>
                </a:cubicBezTo>
                <a:cubicBezTo>
                  <a:pt x="218" y="1706"/>
                  <a:pt x="218" y="1707"/>
                  <a:pt x="218" y="1708"/>
                </a:cubicBezTo>
                <a:cubicBezTo>
                  <a:pt x="218" y="1709"/>
                  <a:pt x="219" y="1710"/>
                  <a:pt x="220" y="1711"/>
                </a:cubicBezTo>
                <a:cubicBezTo>
                  <a:pt x="221" y="1711"/>
                  <a:pt x="223" y="1711"/>
                  <a:pt x="224" y="1711"/>
                </a:cubicBezTo>
                <a:cubicBezTo>
                  <a:pt x="225" y="1711"/>
                  <a:pt x="227" y="1710"/>
                  <a:pt x="229" y="1710"/>
                </a:cubicBezTo>
                <a:cubicBezTo>
                  <a:pt x="230" y="1709"/>
                  <a:pt x="232" y="1709"/>
                  <a:pt x="232" y="1708"/>
                </a:cubicBezTo>
                <a:cubicBezTo>
                  <a:pt x="233" y="1708"/>
                  <a:pt x="235" y="1708"/>
                  <a:pt x="237" y="1709"/>
                </a:cubicBezTo>
                <a:cubicBezTo>
                  <a:pt x="238" y="1709"/>
                  <a:pt x="241" y="1709"/>
                  <a:pt x="242" y="1709"/>
                </a:cubicBezTo>
                <a:cubicBezTo>
                  <a:pt x="243" y="1708"/>
                  <a:pt x="244" y="1707"/>
                  <a:pt x="244" y="1706"/>
                </a:cubicBezTo>
                <a:cubicBezTo>
                  <a:pt x="244" y="1705"/>
                  <a:pt x="244" y="1702"/>
                  <a:pt x="244" y="1701"/>
                </a:cubicBezTo>
                <a:cubicBezTo>
                  <a:pt x="243" y="1699"/>
                  <a:pt x="242" y="1697"/>
                  <a:pt x="240" y="1696"/>
                </a:cubicBezTo>
                <a:cubicBezTo>
                  <a:pt x="238" y="1695"/>
                  <a:pt x="235" y="1694"/>
                  <a:pt x="233" y="1694"/>
                </a:cubicBezTo>
                <a:cubicBezTo>
                  <a:pt x="232" y="1694"/>
                  <a:pt x="229" y="1693"/>
                  <a:pt x="227" y="1693"/>
                </a:cubicBezTo>
                <a:cubicBezTo>
                  <a:pt x="225" y="1693"/>
                  <a:pt x="221" y="1693"/>
                  <a:pt x="218" y="1692"/>
                </a:cubicBezTo>
                <a:cubicBezTo>
                  <a:pt x="215" y="1692"/>
                  <a:pt x="212" y="1692"/>
                  <a:pt x="210" y="1692"/>
                </a:cubicBezTo>
                <a:cubicBezTo>
                  <a:pt x="209" y="1693"/>
                  <a:pt x="207" y="1693"/>
                  <a:pt x="206" y="1694"/>
                </a:cubicBezTo>
                <a:cubicBezTo>
                  <a:pt x="205" y="1695"/>
                  <a:pt x="204" y="1695"/>
                  <a:pt x="203" y="1695"/>
                </a:cubicBezTo>
                <a:cubicBezTo>
                  <a:pt x="202" y="1695"/>
                  <a:pt x="201" y="1694"/>
                  <a:pt x="200" y="1693"/>
                </a:cubicBezTo>
                <a:cubicBezTo>
                  <a:pt x="199" y="1693"/>
                  <a:pt x="198" y="1691"/>
                  <a:pt x="198" y="1690"/>
                </a:cubicBezTo>
                <a:cubicBezTo>
                  <a:pt x="198" y="1688"/>
                  <a:pt x="197" y="1686"/>
                  <a:pt x="197" y="1685"/>
                </a:cubicBezTo>
                <a:cubicBezTo>
                  <a:pt x="197" y="1684"/>
                  <a:pt x="196" y="1682"/>
                  <a:pt x="196" y="1681"/>
                </a:cubicBezTo>
                <a:cubicBezTo>
                  <a:pt x="196" y="1680"/>
                  <a:pt x="197" y="1679"/>
                  <a:pt x="198" y="1679"/>
                </a:cubicBezTo>
                <a:cubicBezTo>
                  <a:pt x="199" y="1679"/>
                  <a:pt x="201" y="1678"/>
                  <a:pt x="202" y="1678"/>
                </a:cubicBezTo>
                <a:cubicBezTo>
                  <a:pt x="203" y="1678"/>
                  <a:pt x="205" y="1677"/>
                  <a:pt x="207" y="1676"/>
                </a:cubicBezTo>
                <a:cubicBezTo>
                  <a:pt x="208" y="1675"/>
                  <a:pt x="210" y="1674"/>
                  <a:pt x="211" y="1672"/>
                </a:cubicBezTo>
                <a:cubicBezTo>
                  <a:pt x="212" y="1671"/>
                  <a:pt x="213" y="1668"/>
                  <a:pt x="213" y="1667"/>
                </a:cubicBezTo>
                <a:cubicBezTo>
                  <a:pt x="214" y="1665"/>
                  <a:pt x="214" y="1659"/>
                  <a:pt x="214" y="1654"/>
                </a:cubicBezTo>
                <a:cubicBezTo>
                  <a:pt x="214" y="1648"/>
                  <a:pt x="214" y="1642"/>
                  <a:pt x="213" y="1640"/>
                </a:cubicBezTo>
                <a:cubicBezTo>
                  <a:pt x="213" y="1638"/>
                  <a:pt x="213" y="1635"/>
                  <a:pt x="212" y="1634"/>
                </a:cubicBezTo>
                <a:cubicBezTo>
                  <a:pt x="212" y="1633"/>
                  <a:pt x="211" y="1632"/>
                  <a:pt x="211" y="1631"/>
                </a:cubicBezTo>
                <a:cubicBezTo>
                  <a:pt x="210" y="1630"/>
                  <a:pt x="209" y="1630"/>
                  <a:pt x="208" y="1630"/>
                </a:cubicBezTo>
                <a:cubicBezTo>
                  <a:pt x="207" y="1629"/>
                  <a:pt x="205" y="1629"/>
                  <a:pt x="204" y="1629"/>
                </a:cubicBezTo>
                <a:cubicBezTo>
                  <a:pt x="204" y="1629"/>
                  <a:pt x="202" y="1629"/>
                  <a:pt x="200" y="1629"/>
                </a:cubicBezTo>
                <a:cubicBezTo>
                  <a:pt x="199" y="1629"/>
                  <a:pt x="196" y="1629"/>
                  <a:pt x="195" y="1628"/>
                </a:cubicBezTo>
                <a:cubicBezTo>
                  <a:pt x="193" y="1628"/>
                  <a:pt x="190" y="1627"/>
                  <a:pt x="188" y="1626"/>
                </a:cubicBezTo>
                <a:cubicBezTo>
                  <a:pt x="186" y="1626"/>
                  <a:pt x="183" y="1625"/>
                  <a:pt x="182" y="1624"/>
                </a:cubicBezTo>
                <a:cubicBezTo>
                  <a:pt x="181" y="1623"/>
                  <a:pt x="180" y="1621"/>
                  <a:pt x="179" y="1620"/>
                </a:cubicBezTo>
                <a:cubicBezTo>
                  <a:pt x="179" y="1619"/>
                  <a:pt x="180" y="1616"/>
                  <a:pt x="180" y="1615"/>
                </a:cubicBezTo>
                <a:cubicBezTo>
                  <a:pt x="181" y="1614"/>
                  <a:pt x="183" y="1612"/>
                  <a:pt x="184" y="1611"/>
                </a:cubicBezTo>
                <a:cubicBezTo>
                  <a:pt x="185" y="1611"/>
                  <a:pt x="187" y="1610"/>
                  <a:pt x="188" y="1611"/>
                </a:cubicBezTo>
                <a:cubicBezTo>
                  <a:pt x="189" y="1611"/>
                  <a:pt x="191" y="1611"/>
                  <a:pt x="192" y="1610"/>
                </a:cubicBezTo>
                <a:cubicBezTo>
                  <a:pt x="194" y="1609"/>
                  <a:pt x="197" y="1609"/>
                  <a:pt x="198" y="1609"/>
                </a:cubicBezTo>
                <a:cubicBezTo>
                  <a:pt x="200" y="1610"/>
                  <a:pt x="203" y="1610"/>
                  <a:pt x="205" y="1610"/>
                </a:cubicBezTo>
                <a:cubicBezTo>
                  <a:pt x="206" y="1611"/>
                  <a:pt x="209" y="1610"/>
                  <a:pt x="211" y="1610"/>
                </a:cubicBezTo>
                <a:cubicBezTo>
                  <a:pt x="213" y="1609"/>
                  <a:pt x="216" y="1608"/>
                  <a:pt x="218" y="1607"/>
                </a:cubicBezTo>
                <a:cubicBezTo>
                  <a:pt x="221" y="1606"/>
                  <a:pt x="224" y="1605"/>
                  <a:pt x="226" y="1604"/>
                </a:cubicBezTo>
                <a:cubicBezTo>
                  <a:pt x="229" y="1603"/>
                  <a:pt x="232" y="1602"/>
                  <a:pt x="235" y="1601"/>
                </a:cubicBezTo>
                <a:cubicBezTo>
                  <a:pt x="237" y="1600"/>
                  <a:pt x="240" y="1600"/>
                  <a:pt x="241" y="1599"/>
                </a:cubicBezTo>
                <a:cubicBezTo>
                  <a:pt x="242" y="1599"/>
                  <a:pt x="243" y="1598"/>
                  <a:pt x="244" y="1597"/>
                </a:cubicBezTo>
                <a:cubicBezTo>
                  <a:pt x="244" y="1597"/>
                  <a:pt x="246" y="1595"/>
                  <a:pt x="247" y="1593"/>
                </a:cubicBezTo>
                <a:cubicBezTo>
                  <a:pt x="248" y="1591"/>
                  <a:pt x="249" y="1589"/>
                  <a:pt x="251" y="1588"/>
                </a:cubicBezTo>
                <a:cubicBezTo>
                  <a:pt x="252" y="1586"/>
                  <a:pt x="254" y="1585"/>
                  <a:pt x="255" y="1584"/>
                </a:cubicBezTo>
                <a:cubicBezTo>
                  <a:pt x="256" y="1584"/>
                  <a:pt x="258" y="1583"/>
                  <a:pt x="259" y="1582"/>
                </a:cubicBezTo>
                <a:cubicBezTo>
                  <a:pt x="261" y="1582"/>
                  <a:pt x="264" y="1581"/>
                  <a:pt x="267" y="1581"/>
                </a:cubicBezTo>
                <a:cubicBezTo>
                  <a:pt x="270" y="1581"/>
                  <a:pt x="273" y="1582"/>
                  <a:pt x="275" y="1583"/>
                </a:cubicBezTo>
                <a:cubicBezTo>
                  <a:pt x="277" y="1583"/>
                  <a:pt x="279" y="1584"/>
                  <a:pt x="280" y="1585"/>
                </a:cubicBezTo>
                <a:cubicBezTo>
                  <a:pt x="281" y="1586"/>
                  <a:pt x="282" y="1585"/>
                  <a:pt x="281" y="1584"/>
                </a:cubicBezTo>
                <a:cubicBezTo>
                  <a:pt x="281" y="1583"/>
                  <a:pt x="281" y="1581"/>
                  <a:pt x="281" y="1580"/>
                </a:cubicBezTo>
                <a:cubicBezTo>
                  <a:pt x="280" y="1579"/>
                  <a:pt x="280" y="1578"/>
                  <a:pt x="279" y="1577"/>
                </a:cubicBezTo>
                <a:cubicBezTo>
                  <a:pt x="278" y="1577"/>
                  <a:pt x="276" y="1576"/>
                  <a:pt x="275" y="1576"/>
                </a:cubicBezTo>
                <a:cubicBezTo>
                  <a:pt x="274" y="1575"/>
                  <a:pt x="272" y="1575"/>
                  <a:pt x="271" y="1575"/>
                </a:cubicBezTo>
                <a:cubicBezTo>
                  <a:pt x="270" y="1575"/>
                  <a:pt x="269" y="1575"/>
                  <a:pt x="269" y="1574"/>
                </a:cubicBezTo>
                <a:cubicBezTo>
                  <a:pt x="269" y="1574"/>
                  <a:pt x="269" y="1572"/>
                  <a:pt x="269" y="1571"/>
                </a:cubicBezTo>
                <a:cubicBezTo>
                  <a:pt x="268" y="1569"/>
                  <a:pt x="268" y="1566"/>
                  <a:pt x="268" y="1564"/>
                </a:cubicBezTo>
                <a:cubicBezTo>
                  <a:pt x="268" y="1562"/>
                  <a:pt x="268" y="1559"/>
                  <a:pt x="268" y="1558"/>
                </a:cubicBezTo>
                <a:cubicBezTo>
                  <a:pt x="268" y="1556"/>
                  <a:pt x="268" y="1555"/>
                  <a:pt x="269" y="1554"/>
                </a:cubicBezTo>
                <a:cubicBezTo>
                  <a:pt x="270" y="1553"/>
                  <a:pt x="270" y="1552"/>
                  <a:pt x="270" y="1551"/>
                </a:cubicBezTo>
                <a:cubicBezTo>
                  <a:pt x="270" y="1551"/>
                  <a:pt x="270" y="1549"/>
                  <a:pt x="270" y="1548"/>
                </a:cubicBezTo>
                <a:cubicBezTo>
                  <a:pt x="269" y="1547"/>
                  <a:pt x="269" y="1546"/>
                  <a:pt x="270" y="1545"/>
                </a:cubicBezTo>
                <a:cubicBezTo>
                  <a:pt x="271" y="1544"/>
                  <a:pt x="272" y="1542"/>
                  <a:pt x="273" y="1541"/>
                </a:cubicBezTo>
                <a:cubicBezTo>
                  <a:pt x="274" y="1540"/>
                  <a:pt x="276" y="1538"/>
                  <a:pt x="277" y="1537"/>
                </a:cubicBezTo>
                <a:cubicBezTo>
                  <a:pt x="279" y="1536"/>
                  <a:pt x="282" y="1535"/>
                  <a:pt x="283" y="1534"/>
                </a:cubicBezTo>
                <a:cubicBezTo>
                  <a:pt x="284" y="1533"/>
                  <a:pt x="287" y="1532"/>
                  <a:pt x="289" y="1532"/>
                </a:cubicBezTo>
                <a:cubicBezTo>
                  <a:pt x="291" y="1532"/>
                  <a:pt x="294" y="1531"/>
                  <a:pt x="296" y="1531"/>
                </a:cubicBezTo>
                <a:cubicBezTo>
                  <a:pt x="298" y="1531"/>
                  <a:pt x="300" y="1532"/>
                  <a:pt x="302" y="1532"/>
                </a:cubicBezTo>
                <a:cubicBezTo>
                  <a:pt x="303" y="1533"/>
                  <a:pt x="306" y="1534"/>
                  <a:pt x="308" y="1534"/>
                </a:cubicBezTo>
                <a:cubicBezTo>
                  <a:pt x="310" y="1535"/>
                  <a:pt x="312" y="1535"/>
                  <a:pt x="313" y="1535"/>
                </a:cubicBezTo>
                <a:cubicBezTo>
                  <a:pt x="315" y="1535"/>
                  <a:pt x="317" y="1535"/>
                  <a:pt x="318" y="1535"/>
                </a:cubicBezTo>
                <a:cubicBezTo>
                  <a:pt x="320" y="1534"/>
                  <a:pt x="322" y="1535"/>
                  <a:pt x="324" y="1535"/>
                </a:cubicBezTo>
                <a:cubicBezTo>
                  <a:pt x="326" y="1536"/>
                  <a:pt x="328" y="1537"/>
                  <a:pt x="330" y="1537"/>
                </a:cubicBezTo>
                <a:cubicBezTo>
                  <a:pt x="331" y="1538"/>
                  <a:pt x="333" y="1538"/>
                  <a:pt x="334" y="1539"/>
                </a:cubicBezTo>
                <a:cubicBezTo>
                  <a:pt x="335" y="1539"/>
                  <a:pt x="337" y="1539"/>
                  <a:pt x="338" y="1539"/>
                </a:cubicBezTo>
                <a:cubicBezTo>
                  <a:pt x="339" y="1538"/>
                  <a:pt x="340" y="1537"/>
                  <a:pt x="341" y="1536"/>
                </a:cubicBezTo>
                <a:cubicBezTo>
                  <a:pt x="341" y="1535"/>
                  <a:pt x="342" y="1534"/>
                  <a:pt x="342" y="1533"/>
                </a:cubicBezTo>
                <a:cubicBezTo>
                  <a:pt x="343" y="1533"/>
                  <a:pt x="344" y="1532"/>
                  <a:pt x="346" y="1532"/>
                </a:cubicBezTo>
                <a:cubicBezTo>
                  <a:pt x="347" y="1531"/>
                  <a:pt x="349" y="1531"/>
                  <a:pt x="351" y="1531"/>
                </a:cubicBezTo>
                <a:cubicBezTo>
                  <a:pt x="352" y="1530"/>
                  <a:pt x="354" y="1530"/>
                  <a:pt x="355" y="1530"/>
                </a:cubicBezTo>
                <a:cubicBezTo>
                  <a:pt x="356" y="1531"/>
                  <a:pt x="357" y="1531"/>
                  <a:pt x="357" y="1531"/>
                </a:cubicBezTo>
                <a:cubicBezTo>
                  <a:pt x="358" y="1532"/>
                  <a:pt x="360" y="1532"/>
                  <a:pt x="361" y="1532"/>
                </a:cubicBezTo>
                <a:cubicBezTo>
                  <a:pt x="363" y="1531"/>
                  <a:pt x="365" y="1531"/>
                  <a:pt x="366" y="1530"/>
                </a:cubicBezTo>
                <a:cubicBezTo>
                  <a:pt x="366" y="1530"/>
                  <a:pt x="368" y="1529"/>
                  <a:pt x="369" y="1529"/>
                </a:cubicBezTo>
                <a:cubicBezTo>
                  <a:pt x="370" y="1529"/>
                  <a:pt x="371" y="1529"/>
                  <a:pt x="372" y="1530"/>
                </a:cubicBezTo>
                <a:cubicBezTo>
                  <a:pt x="372" y="1531"/>
                  <a:pt x="374" y="1532"/>
                  <a:pt x="374" y="1532"/>
                </a:cubicBezTo>
                <a:cubicBezTo>
                  <a:pt x="375" y="1533"/>
                  <a:pt x="377" y="1533"/>
                  <a:pt x="378" y="1533"/>
                </a:cubicBezTo>
                <a:cubicBezTo>
                  <a:pt x="380" y="1533"/>
                  <a:pt x="382" y="1533"/>
                  <a:pt x="383" y="1533"/>
                </a:cubicBezTo>
                <a:cubicBezTo>
                  <a:pt x="384" y="1533"/>
                  <a:pt x="384" y="1533"/>
                  <a:pt x="384" y="1533"/>
                </a:cubicBezTo>
                <a:cubicBezTo>
                  <a:pt x="384" y="1533"/>
                  <a:pt x="386" y="1533"/>
                  <a:pt x="387" y="1533"/>
                </a:cubicBezTo>
                <a:cubicBezTo>
                  <a:pt x="388" y="1534"/>
                  <a:pt x="391" y="1535"/>
                  <a:pt x="392" y="1535"/>
                </a:cubicBezTo>
                <a:cubicBezTo>
                  <a:pt x="393" y="1536"/>
                  <a:pt x="396" y="1536"/>
                  <a:pt x="397" y="1536"/>
                </a:cubicBezTo>
                <a:cubicBezTo>
                  <a:pt x="399" y="1535"/>
                  <a:pt x="402" y="1534"/>
                  <a:pt x="403" y="1533"/>
                </a:cubicBezTo>
                <a:cubicBezTo>
                  <a:pt x="404" y="1533"/>
                  <a:pt x="407" y="1532"/>
                  <a:pt x="408" y="1532"/>
                </a:cubicBezTo>
                <a:cubicBezTo>
                  <a:pt x="410" y="1531"/>
                  <a:pt x="413" y="1530"/>
                  <a:pt x="416" y="1529"/>
                </a:cubicBezTo>
                <a:cubicBezTo>
                  <a:pt x="418" y="1527"/>
                  <a:pt x="422" y="1525"/>
                  <a:pt x="424" y="1524"/>
                </a:cubicBezTo>
                <a:cubicBezTo>
                  <a:pt x="426" y="1523"/>
                  <a:pt x="429" y="1522"/>
                  <a:pt x="432" y="1521"/>
                </a:cubicBezTo>
                <a:cubicBezTo>
                  <a:pt x="434" y="1520"/>
                  <a:pt x="438" y="1519"/>
                  <a:pt x="440" y="1518"/>
                </a:cubicBezTo>
                <a:cubicBezTo>
                  <a:pt x="443" y="1517"/>
                  <a:pt x="446" y="1516"/>
                  <a:pt x="448" y="1515"/>
                </a:cubicBezTo>
                <a:cubicBezTo>
                  <a:pt x="449" y="1514"/>
                  <a:pt x="452" y="1514"/>
                  <a:pt x="453" y="1514"/>
                </a:cubicBezTo>
                <a:cubicBezTo>
                  <a:pt x="454" y="1514"/>
                  <a:pt x="457" y="1514"/>
                  <a:pt x="459" y="1513"/>
                </a:cubicBezTo>
                <a:cubicBezTo>
                  <a:pt x="460" y="1513"/>
                  <a:pt x="463" y="1512"/>
                  <a:pt x="464" y="1512"/>
                </a:cubicBezTo>
                <a:cubicBezTo>
                  <a:pt x="465" y="1512"/>
                  <a:pt x="467" y="1511"/>
                  <a:pt x="468" y="1510"/>
                </a:cubicBezTo>
                <a:cubicBezTo>
                  <a:pt x="468" y="1509"/>
                  <a:pt x="469" y="1508"/>
                  <a:pt x="470" y="1507"/>
                </a:cubicBezTo>
                <a:cubicBezTo>
                  <a:pt x="471" y="1506"/>
                  <a:pt x="472" y="1505"/>
                  <a:pt x="473" y="1505"/>
                </a:cubicBezTo>
                <a:cubicBezTo>
                  <a:pt x="475" y="1505"/>
                  <a:pt x="476" y="1506"/>
                  <a:pt x="476" y="1507"/>
                </a:cubicBezTo>
                <a:cubicBezTo>
                  <a:pt x="477" y="1508"/>
                  <a:pt x="478" y="1510"/>
                  <a:pt x="479" y="1510"/>
                </a:cubicBezTo>
                <a:cubicBezTo>
                  <a:pt x="480" y="1510"/>
                  <a:pt x="481" y="1511"/>
                  <a:pt x="482" y="1510"/>
                </a:cubicBezTo>
                <a:cubicBezTo>
                  <a:pt x="482" y="1510"/>
                  <a:pt x="484" y="1510"/>
                  <a:pt x="484" y="1509"/>
                </a:cubicBezTo>
                <a:cubicBezTo>
                  <a:pt x="485" y="1508"/>
                  <a:pt x="486" y="1508"/>
                  <a:pt x="487" y="1509"/>
                </a:cubicBezTo>
                <a:cubicBezTo>
                  <a:pt x="488" y="1509"/>
                  <a:pt x="489" y="1509"/>
                  <a:pt x="490" y="1510"/>
                </a:cubicBezTo>
                <a:cubicBezTo>
                  <a:pt x="491" y="1510"/>
                  <a:pt x="493" y="1510"/>
                  <a:pt x="494" y="1509"/>
                </a:cubicBezTo>
                <a:cubicBezTo>
                  <a:pt x="496" y="1509"/>
                  <a:pt x="497" y="1508"/>
                  <a:pt x="497" y="1507"/>
                </a:cubicBezTo>
                <a:cubicBezTo>
                  <a:pt x="497" y="1506"/>
                  <a:pt x="498" y="1504"/>
                  <a:pt x="498" y="1503"/>
                </a:cubicBezTo>
                <a:cubicBezTo>
                  <a:pt x="499" y="1502"/>
                  <a:pt x="501" y="1500"/>
                  <a:pt x="502" y="1498"/>
                </a:cubicBezTo>
                <a:cubicBezTo>
                  <a:pt x="503" y="1497"/>
                  <a:pt x="505" y="1494"/>
                  <a:pt x="506" y="1492"/>
                </a:cubicBezTo>
                <a:cubicBezTo>
                  <a:pt x="507" y="1491"/>
                  <a:pt x="509" y="1489"/>
                  <a:pt x="511" y="1489"/>
                </a:cubicBezTo>
                <a:cubicBezTo>
                  <a:pt x="512" y="1489"/>
                  <a:pt x="515" y="1489"/>
                  <a:pt x="517" y="1489"/>
                </a:cubicBezTo>
                <a:cubicBezTo>
                  <a:pt x="519" y="1488"/>
                  <a:pt x="522" y="1488"/>
                  <a:pt x="523" y="1487"/>
                </a:cubicBezTo>
                <a:cubicBezTo>
                  <a:pt x="525" y="1486"/>
                  <a:pt x="527" y="1486"/>
                  <a:pt x="528" y="1485"/>
                </a:cubicBezTo>
                <a:cubicBezTo>
                  <a:pt x="529" y="1485"/>
                  <a:pt x="531" y="1485"/>
                  <a:pt x="533" y="1485"/>
                </a:cubicBezTo>
                <a:cubicBezTo>
                  <a:pt x="534" y="1485"/>
                  <a:pt x="536" y="1485"/>
                  <a:pt x="537" y="1485"/>
                </a:cubicBezTo>
                <a:cubicBezTo>
                  <a:pt x="539" y="1485"/>
                  <a:pt x="540" y="1485"/>
                  <a:pt x="541" y="1486"/>
                </a:cubicBezTo>
                <a:cubicBezTo>
                  <a:pt x="542" y="1486"/>
                  <a:pt x="543" y="1486"/>
                  <a:pt x="544" y="1486"/>
                </a:cubicBezTo>
                <a:cubicBezTo>
                  <a:pt x="545" y="1485"/>
                  <a:pt x="547" y="1485"/>
                  <a:pt x="547" y="1484"/>
                </a:cubicBezTo>
                <a:cubicBezTo>
                  <a:pt x="548" y="1484"/>
                  <a:pt x="549" y="1483"/>
                  <a:pt x="550" y="1483"/>
                </a:cubicBezTo>
                <a:cubicBezTo>
                  <a:pt x="551" y="1483"/>
                  <a:pt x="553" y="1483"/>
                  <a:pt x="554" y="1483"/>
                </a:cubicBezTo>
                <a:cubicBezTo>
                  <a:pt x="555" y="1484"/>
                  <a:pt x="556" y="1485"/>
                  <a:pt x="556" y="1486"/>
                </a:cubicBezTo>
                <a:cubicBezTo>
                  <a:pt x="557" y="1487"/>
                  <a:pt x="557" y="1488"/>
                  <a:pt x="558" y="1489"/>
                </a:cubicBezTo>
                <a:cubicBezTo>
                  <a:pt x="559" y="1490"/>
                  <a:pt x="560" y="1491"/>
                  <a:pt x="561" y="1491"/>
                </a:cubicBezTo>
                <a:cubicBezTo>
                  <a:pt x="562" y="1491"/>
                  <a:pt x="563" y="1490"/>
                  <a:pt x="563" y="1490"/>
                </a:cubicBezTo>
                <a:cubicBezTo>
                  <a:pt x="563" y="1490"/>
                  <a:pt x="564" y="1489"/>
                  <a:pt x="565" y="1488"/>
                </a:cubicBezTo>
                <a:cubicBezTo>
                  <a:pt x="566" y="1487"/>
                  <a:pt x="567" y="1486"/>
                  <a:pt x="568" y="1486"/>
                </a:cubicBezTo>
                <a:cubicBezTo>
                  <a:pt x="568" y="1485"/>
                  <a:pt x="571" y="1484"/>
                  <a:pt x="573" y="1484"/>
                </a:cubicBezTo>
                <a:cubicBezTo>
                  <a:pt x="575" y="1483"/>
                  <a:pt x="577" y="1483"/>
                  <a:pt x="577" y="1483"/>
                </a:cubicBezTo>
                <a:cubicBezTo>
                  <a:pt x="577" y="1483"/>
                  <a:pt x="576" y="1482"/>
                  <a:pt x="575" y="1482"/>
                </a:cubicBezTo>
                <a:cubicBezTo>
                  <a:pt x="573" y="1482"/>
                  <a:pt x="571" y="1481"/>
                  <a:pt x="568" y="1480"/>
                </a:cubicBezTo>
                <a:cubicBezTo>
                  <a:pt x="566" y="1479"/>
                  <a:pt x="563" y="1478"/>
                  <a:pt x="562" y="1477"/>
                </a:cubicBezTo>
                <a:cubicBezTo>
                  <a:pt x="560" y="1476"/>
                  <a:pt x="558" y="1476"/>
                  <a:pt x="557" y="1476"/>
                </a:cubicBezTo>
                <a:cubicBezTo>
                  <a:pt x="556" y="1476"/>
                  <a:pt x="554" y="1476"/>
                  <a:pt x="552" y="1475"/>
                </a:cubicBezTo>
                <a:cubicBezTo>
                  <a:pt x="551" y="1475"/>
                  <a:pt x="549" y="1474"/>
                  <a:pt x="548" y="1474"/>
                </a:cubicBezTo>
                <a:cubicBezTo>
                  <a:pt x="548" y="1473"/>
                  <a:pt x="546" y="1472"/>
                  <a:pt x="545" y="1472"/>
                </a:cubicBezTo>
                <a:cubicBezTo>
                  <a:pt x="544" y="1472"/>
                  <a:pt x="542" y="1471"/>
                  <a:pt x="541" y="1471"/>
                </a:cubicBezTo>
                <a:cubicBezTo>
                  <a:pt x="539" y="1470"/>
                  <a:pt x="538" y="1470"/>
                  <a:pt x="537" y="1470"/>
                </a:cubicBezTo>
                <a:cubicBezTo>
                  <a:pt x="536" y="1469"/>
                  <a:pt x="534" y="1470"/>
                  <a:pt x="532" y="1470"/>
                </a:cubicBezTo>
                <a:cubicBezTo>
                  <a:pt x="531" y="1470"/>
                  <a:pt x="528" y="1471"/>
                  <a:pt x="527" y="1471"/>
                </a:cubicBezTo>
                <a:cubicBezTo>
                  <a:pt x="526" y="1472"/>
                  <a:pt x="523" y="1472"/>
                  <a:pt x="522" y="1473"/>
                </a:cubicBezTo>
                <a:cubicBezTo>
                  <a:pt x="521" y="1473"/>
                  <a:pt x="519" y="1474"/>
                  <a:pt x="518" y="1474"/>
                </a:cubicBezTo>
                <a:cubicBezTo>
                  <a:pt x="517" y="1475"/>
                  <a:pt x="514" y="1475"/>
                  <a:pt x="513" y="1475"/>
                </a:cubicBezTo>
                <a:cubicBezTo>
                  <a:pt x="511" y="1475"/>
                  <a:pt x="509" y="1475"/>
                  <a:pt x="508" y="1475"/>
                </a:cubicBezTo>
                <a:cubicBezTo>
                  <a:pt x="507" y="1475"/>
                  <a:pt x="506" y="1474"/>
                  <a:pt x="507" y="1473"/>
                </a:cubicBezTo>
                <a:cubicBezTo>
                  <a:pt x="507" y="1472"/>
                  <a:pt x="508" y="1471"/>
                  <a:pt x="509" y="1470"/>
                </a:cubicBezTo>
                <a:cubicBezTo>
                  <a:pt x="510" y="1469"/>
                  <a:pt x="511" y="1468"/>
                  <a:pt x="512" y="1468"/>
                </a:cubicBezTo>
                <a:cubicBezTo>
                  <a:pt x="512" y="1467"/>
                  <a:pt x="513" y="1466"/>
                  <a:pt x="514" y="1464"/>
                </a:cubicBezTo>
                <a:cubicBezTo>
                  <a:pt x="515" y="1463"/>
                  <a:pt x="515" y="1461"/>
                  <a:pt x="516" y="1460"/>
                </a:cubicBezTo>
                <a:cubicBezTo>
                  <a:pt x="516" y="1459"/>
                  <a:pt x="516" y="1458"/>
                  <a:pt x="515" y="1457"/>
                </a:cubicBezTo>
                <a:cubicBezTo>
                  <a:pt x="514" y="1456"/>
                  <a:pt x="513" y="1454"/>
                  <a:pt x="513" y="1453"/>
                </a:cubicBezTo>
                <a:cubicBezTo>
                  <a:pt x="512" y="1452"/>
                  <a:pt x="512" y="1450"/>
                  <a:pt x="512" y="1448"/>
                </a:cubicBezTo>
                <a:cubicBezTo>
                  <a:pt x="512" y="1447"/>
                  <a:pt x="511" y="1444"/>
                  <a:pt x="510" y="1443"/>
                </a:cubicBezTo>
                <a:cubicBezTo>
                  <a:pt x="509" y="1442"/>
                  <a:pt x="508" y="1440"/>
                  <a:pt x="508" y="1439"/>
                </a:cubicBezTo>
                <a:cubicBezTo>
                  <a:pt x="508" y="1438"/>
                  <a:pt x="508" y="1436"/>
                  <a:pt x="508" y="1434"/>
                </a:cubicBezTo>
                <a:cubicBezTo>
                  <a:pt x="508" y="1433"/>
                  <a:pt x="507" y="1431"/>
                  <a:pt x="507" y="1430"/>
                </a:cubicBezTo>
                <a:cubicBezTo>
                  <a:pt x="507" y="1430"/>
                  <a:pt x="505" y="1429"/>
                  <a:pt x="504" y="1429"/>
                </a:cubicBezTo>
                <a:cubicBezTo>
                  <a:pt x="503" y="1429"/>
                  <a:pt x="501" y="1430"/>
                  <a:pt x="500" y="1430"/>
                </a:cubicBezTo>
                <a:cubicBezTo>
                  <a:pt x="499" y="1431"/>
                  <a:pt x="497" y="1432"/>
                  <a:pt x="496" y="1432"/>
                </a:cubicBezTo>
                <a:cubicBezTo>
                  <a:pt x="495" y="1433"/>
                  <a:pt x="493" y="1434"/>
                  <a:pt x="492" y="1435"/>
                </a:cubicBezTo>
                <a:cubicBezTo>
                  <a:pt x="490" y="1435"/>
                  <a:pt x="488" y="1437"/>
                  <a:pt x="487" y="1438"/>
                </a:cubicBezTo>
                <a:cubicBezTo>
                  <a:pt x="486" y="1439"/>
                  <a:pt x="484" y="1440"/>
                  <a:pt x="484" y="1441"/>
                </a:cubicBezTo>
                <a:cubicBezTo>
                  <a:pt x="483" y="1441"/>
                  <a:pt x="482" y="1443"/>
                  <a:pt x="482" y="1444"/>
                </a:cubicBezTo>
                <a:cubicBezTo>
                  <a:pt x="482" y="1445"/>
                  <a:pt x="482" y="1446"/>
                  <a:pt x="483" y="1447"/>
                </a:cubicBezTo>
                <a:cubicBezTo>
                  <a:pt x="484" y="1447"/>
                  <a:pt x="484" y="1448"/>
                  <a:pt x="484" y="1449"/>
                </a:cubicBezTo>
                <a:cubicBezTo>
                  <a:pt x="484" y="1449"/>
                  <a:pt x="484" y="1451"/>
                  <a:pt x="484" y="1452"/>
                </a:cubicBezTo>
                <a:cubicBezTo>
                  <a:pt x="484" y="1453"/>
                  <a:pt x="483" y="1454"/>
                  <a:pt x="482" y="1455"/>
                </a:cubicBezTo>
                <a:cubicBezTo>
                  <a:pt x="481" y="1456"/>
                  <a:pt x="480" y="1458"/>
                  <a:pt x="479" y="1460"/>
                </a:cubicBezTo>
                <a:cubicBezTo>
                  <a:pt x="478" y="1461"/>
                  <a:pt x="476" y="1464"/>
                  <a:pt x="475" y="1467"/>
                </a:cubicBezTo>
                <a:cubicBezTo>
                  <a:pt x="473" y="1469"/>
                  <a:pt x="471" y="1472"/>
                  <a:pt x="470" y="1473"/>
                </a:cubicBezTo>
                <a:cubicBezTo>
                  <a:pt x="469" y="1475"/>
                  <a:pt x="468" y="1477"/>
                  <a:pt x="467" y="1478"/>
                </a:cubicBezTo>
                <a:cubicBezTo>
                  <a:pt x="467" y="1479"/>
                  <a:pt x="466" y="1480"/>
                  <a:pt x="465" y="1482"/>
                </a:cubicBezTo>
                <a:cubicBezTo>
                  <a:pt x="464" y="1483"/>
                  <a:pt x="463" y="1484"/>
                  <a:pt x="462" y="1485"/>
                </a:cubicBezTo>
                <a:cubicBezTo>
                  <a:pt x="461" y="1486"/>
                  <a:pt x="459" y="1487"/>
                  <a:pt x="458" y="1488"/>
                </a:cubicBezTo>
                <a:cubicBezTo>
                  <a:pt x="458" y="1489"/>
                  <a:pt x="456" y="1490"/>
                  <a:pt x="455" y="1491"/>
                </a:cubicBezTo>
                <a:cubicBezTo>
                  <a:pt x="454" y="1492"/>
                  <a:pt x="453" y="1494"/>
                  <a:pt x="452" y="1496"/>
                </a:cubicBezTo>
                <a:cubicBezTo>
                  <a:pt x="452" y="1497"/>
                  <a:pt x="450" y="1499"/>
                  <a:pt x="450" y="1500"/>
                </a:cubicBezTo>
                <a:cubicBezTo>
                  <a:pt x="449" y="1502"/>
                  <a:pt x="448" y="1503"/>
                  <a:pt x="447" y="1504"/>
                </a:cubicBezTo>
                <a:cubicBezTo>
                  <a:pt x="446" y="1505"/>
                  <a:pt x="444" y="1506"/>
                  <a:pt x="444" y="1506"/>
                </a:cubicBezTo>
                <a:cubicBezTo>
                  <a:pt x="443" y="1507"/>
                  <a:pt x="441" y="1507"/>
                  <a:pt x="440" y="1508"/>
                </a:cubicBezTo>
                <a:cubicBezTo>
                  <a:pt x="439" y="1508"/>
                  <a:pt x="435" y="1508"/>
                  <a:pt x="433" y="1508"/>
                </a:cubicBezTo>
                <a:cubicBezTo>
                  <a:pt x="430" y="1509"/>
                  <a:pt x="425" y="1509"/>
                  <a:pt x="422" y="1509"/>
                </a:cubicBezTo>
                <a:cubicBezTo>
                  <a:pt x="419" y="1510"/>
                  <a:pt x="416" y="1510"/>
                  <a:pt x="415" y="1510"/>
                </a:cubicBezTo>
                <a:cubicBezTo>
                  <a:pt x="414" y="1510"/>
                  <a:pt x="412" y="1510"/>
                  <a:pt x="412" y="1511"/>
                </a:cubicBezTo>
                <a:cubicBezTo>
                  <a:pt x="411" y="1512"/>
                  <a:pt x="410" y="1513"/>
                  <a:pt x="409" y="1513"/>
                </a:cubicBezTo>
                <a:cubicBezTo>
                  <a:pt x="408" y="1514"/>
                  <a:pt x="407" y="1515"/>
                  <a:pt x="406" y="1516"/>
                </a:cubicBezTo>
                <a:cubicBezTo>
                  <a:pt x="405" y="1517"/>
                  <a:pt x="404" y="1519"/>
                  <a:pt x="403" y="1520"/>
                </a:cubicBezTo>
                <a:cubicBezTo>
                  <a:pt x="402" y="1521"/>
                  <a:pt x="401" y="1522"/>
                  <a:pt x="400" y="1523"/>
                </a:cubicBezTo>
                <a:cubicBezTo>
                  <a:pt x="399" y="1524"/>
                  <a:pt x="397" y="1524"/>
                  <a:pt x="396" y="1524"/>
                </a:cubicBezTo>
                <a:cubicBezTo>
                  <a:pt x="395" y="1525"/>
                  <a:pt x="393" y="1525"/>
                  <a:pt x="391" y="1524"/>
                </a:cubicBezTo>
                <a:cubicBezTo>
                  <a:pt x="390" y="1524"/>
                  <a:pt x="388" y="1524"/>
                  <a:pt x="387" y="1523"/>
                </a:cubicBezTo>
                <a:cubicBezTo>
                  <a:pt x="385" y="1522"/>
                  <a:pt x="384" y="1521"/>
                  <a:pt x="384" y="1521"/>
                </a:cubicBezTo>
                <a:cubicBezTo>
                  <a:pt x="383" y="1520"/>
                  <a:pt x="383" y="1519"/>
                  <a:pt x="384" y="1518"/>
                </a:cubicBezTo>
                <a:cubicBezTo>
                  <a:pt x="385" y="1517"/>
                  <a:pt x="386" y="1516"/>
                  <a:pt x="386" y="1516"/>
                </a:cubicBezTo>
                <a:cubicBezTo>
                  <a:pt x="387" y="1515"/>
                  <a:pt x="389" y="1514"/>
                  <a:pt x="390" y="1514"/>
                </a:cubicBezTo>
                <a:cubicBezTo>
                  <a:pt x="391" y="1513"/>
                  <a:pt x="393" y="1512"/>
                  <a:pt x="394" y="1511"/>
                </a:cubicBezTo>
                <a:cubicBezTo>
                  <a:pt x="395" y="1510"/>
                  <a:pt x="397" y="1509"/>
                  <a:pt x="398" y="1508"/>
                </a:cubicBezTo>
                <a:cubicBezTo>
                  <a:pt x="399" y="1507"/>
                  <a:pt x="401" y="1506"/>
                  <a:pt x="402" y="1505"/>
                </a:cubicBezTo>
                <a:cubicBezTo>
                  <a:pt x="402" y="1505"/>
                  <a:pt x="403" y="1503"/>
                  <a:pt x="403" y="1503"/>
                </a:cubicBezTo>
                <a:cubicBezTo>
                  <a:pt x="404" y="1502"/>
                  <a:pt x="402" y="1501"/>
                  <a:pt x="400" y="1501"/>
                </a:cubicBezTo>
                <a:cubicBezTo>
                  <a:pt x="398" y="1501"/>
                  <a:pt x="395" y="1502"/>
                  <a:pt x="394" y="1502"/>
                </a:cubicBezTo>
                <a:cubicBezTo>
                  <a:pt x="393" y="1503"/>
                  <a:pt x="391" y="1504"/>
                  <a:pt x="390" y="1504"/>
                </a:cubicBezTo>
                <a:cubicBezTo>
                  <a:pt x="390" y="1504"/>
                  <a:pt x="388" y="1505"/>
                  <a:pt x="387" y="1505"/>
                </a:cubicBezTo>
                <a:cubicBezTo>
                  <a:pt x="386" y="1505"/>
                  <a:pt x="385" y="1505"/>
                  <a:pt x="383" y="1505"/>
                </a:cubicBezTo>
                <a:cubicBezTo>
                  <a:pt x="382" y="1505"/>
                  <a:pt x="380" y="1506"/>
                  <a:pt x="379" y="1506"/>
                </a:cubicBezTo>
                <a:cubicBezTo>
                  <a:pt x="378" y="1506"/>
                  <a:pt x="377" y="1507"/>
                  <a:pt x="376" y="1508"/>
                </a:cubicBezTo>
                <a:cubicBezTo>
                  <a:pt x="375" y="1508"/>
                  <a:pt x="373" y="1509"/>
                  <a:pt x="372" y="1509"/>
                </a:cubicBezTo>
                <a:cubicBezTo>
                  <a:pt x="371" y="1510"/>
                  <a:pt x="368" y="1510"/>
                  <a:pt x="367" y="1510"/>
                </a:cubicBezTo>
                <a:cubicBezTo>
                  <a:pt x="366" y="1511"/>
                  <a:pt x="364" y="1511"/>
                  <a:pt x="363" y="1512"/>
                </a:cubicBezTo>
                <a:cubicBezTo>
                  <a:pt x="362" y="1513"/>
                  <a:pt x="361" y="1514"/>
                  <a:pt x="360" y="1515"/>
                </a:cubicBezTo>
                <a:cubicBezTo>
                  <a:pt x="360" y="1515"/>
                  <a:pt x="358" y="1515"/>
                  <a:pt x="357" y="1515"/>
                </a:cubicBezTo>
                <a:cubicBezTo>
                  <a:pt x="356" y="1515"/>
                  <a:pt x="353" y="1514"/>
                  <a:pt x="351" y="1513"/>
                </a:cubicBezTo>
                <a:cubicBezTo>
                  <a:pt x="349" y="1512"/>
                  <a:pt x="346" y="1511"/>
                  <a:pt x="343" y="1510"/>
                </a:cubicBezTo>
                <a:cubicBezTo>
                  <a:pt x="340" y="1510"/>
                  <a:pt x="337" y="1509"/>
                  <a:pt x="336" y="1509"/>
                </a:cubicBezTo>
                <a:cubicBezTo>
                  <a:pt x="335" y="1508"/>
                  <a:pt x="333" y="1507"/>
                  <a:pt x="332" y="1506"/>
                </a:cubicBezTo>
                <a:cubicBezTo>
                  <a:pt x="331" y="1505"/>
                  <a:pt x="329" y="1504"/>
                  <a:pt x="328" y="1504"/>
                </a:cubicBezTo>
                <a:cubicBezTo>
                  <a:pt x="327" y="1503"/>
                  <a:pt x="324" y="1503"/>
                  <a:pt x="323" y="1503"/>
                </a:cubicBezTo>
                <a:cubicBezTo>
                  <a:pt x="321" y="1503"/>
                  <a:pt x="319" y="1502"/>
                  <a:pt x="319" y="1502"/>
                </a:cubicBezTo>
                <a:cubicBezTo>
                  <a:pt x="318" y="1501"/>
                  <a:pt x="317" y="1499"/>
                  <a:pt x="316" y="1498"/>
                </a:cubicBezTo>
                <a:cubicBezTo>
                  <a:pt x="315" y="1497"/>
                  <a:pt x="314" y="1494"/>
                  <a:pt x="314" y="1492"/>
                </a:cubicBezTo>
                <a:cubicBezTo>
                  <a:pt x="314" y="1491"/>
                  <a:pt x="314" y="1488"/>
                  <a:pt x="313" y="1487"/>
                </a:cubicBezTo>
                <a:cubicBezTo>
                  <a:pt x="313" y="1486"/>
                  <a:pt x="313" y="1484"/>
                  <a:pt x="312" y="1483"/>
                </a:cubicBezTo>
                <a:cubicBezTo>
                  <a:pt x="312" y="1483"/>
                  <a:pt x="311" y="1482"/>
                  <a:pt x="310" y="1482"/>
                </a:cubicBezTo>
                <a:cubicBezTo>
                  <a:pt x="309" y="1482"/>
                  <a:pt x="307" y="1482"/>
                  <a:pt x="306" y="1483"/>
                </a:cubicBezTo>
                <a:cubicBezTo>
                  <a:pt x="305" y="1484"/>
                  <a:pt x="304" y="1485"/>
                  <a:pt x="303" y="1485"/>
                </a:cubicBezTo>
                <a:cubicBezTo>
                  <a:pt x="303" y="1486"/>
                  <a:pt x="303" y="1487"/>
                  <a:pt x="304" y="1488"/>
                </a:cubicBezTo>
                <a:cubicBezTo>
                  <a:pt x="305" y="1489"/>
                  <a:pt x="305" y="1491"/>
                  <a:pt x="306" y="1491"/>
                </a:cubicBezTo>
                <a:cubicBezTo>
                  <a:pt x="306" y="1492"/>
                  <a:pt x="306" y="1494"/>
                  <a:pt x="307" y="1495"/>
                </a:cubicBezTo>
                <a:cubicBezTo>
                  <a:pt x="307" y="1496"/>
                  <a:pt x="307" y="1497"/>
                  <a:pt x="307" y="1498"/>
                </a:cubicBezTo>
                <a:cubicBezTo>
                  <a:pt x="306" y="1499"/>
                  <a:pt x="305" y="1500"/>
                  <a:pt x="304" y="1501"/>
                </a:cubicBezTo>
                <a:cubicBezTo>
                  <a:pt x="303" y="1501"/>
                  <a:pt x="301" y="1502"/>
                  <a:pt x="300" y="1502"/>
                </a:cubicBezTo>
                <a:cubicBezTo>
                  <a:pt x="299" y="1503"/>
                  <a:pt x="298" y="1504"/>
                  <a:pt x="297" y="1505"/>
                </a:cubicBezTo>
                <a:cubicBezTo>
                  <a:pt x="296" y="1506"/>
                  <a:pt x="295" y="1508"/>
                  <a:pt x="294" y="1508"/>
                </a:cubicBezTo>
                <a:cubicBezTo>
                  <a:pt x="293" y="1509"/>
                  <a:pt x="291" y="1509"/>
                  <a:pt x="290" y="1509"/>
                </a:cubicBezTo>
                <a:cubicBezTo>
                  <a:pt x="289" y="1509"/>
                  <a:pt x="286" y="1509"/>
                  <a:pt x="284" y="1509"/>
                </a:cubicBezTo>
                <a:cubicBezTo>
                  <a:pt x="283" y="1509"/>
                  <a:pt x="280" y="1510"/>
                  <a:pt x="278" y="1510"/>
                </a:cubicBezTo>
                <a:cubicBezTo>
                  <a:pt x="276" y="1511"/>
                  <a:pt x="273" y="1511"/>
                  <a:pt x="272" y="1512"/>
                </a:cubicBezTo>
                <a:cubicBezTo>
                  <a:pt x="270" y="1512"/>
                  <a:pt x="268" y="1513"/>
                  <a:pt x="266" y="1513"/>
                </a:cubicBezTo>
                <a:cubicBezTo>
                  <a:pt x="265" y="1514"/>
                  <a:pt x="263" y="1515"/>
                  <a:pt x="262" y="1516"/>
                </a:cubicBezTo>
                <a:cubicBezTo>
                  <a:pt x="261" y="1517"/>
                  <a:pt x="260" y="1519"/>
                  <a:pt x="260" y="1520"/>
                </a:cubicBezTo>
                <a:cubicBezTo>
                  <a:pt x="260" y="1522"/>
                  <a:pt x="260" y="1524"/>
                  <a:pt x="260" y="1525"/>
                </a:cubicBezTo>
                <a:cubicBezTo>
                  <a:pt x="260" y="1527"/>
                  <a:pt x="260" y="1528"/>
                  <a:pt x="259" y="1528"/>
                </a:cubicBezTo>
                <a:cubicBezTo>
                  <a:pt x="258" y="1529"/>
                  <a:pt x="257" y="1529"/>
                  <a:pt x="255" y="1528"/>
                </a:cubicBezTo>
                <a:cubicBezTo>
                  <a:pt x="254" y="1528"/>
                  <a:pt x="252" y="1528"/>
                  <a:pt x="251" y="1527"/>
                </a:cubicBezTo>
                <a:cubicBezTo>
                  <a:pt x="249" y="1526"/>
                  <a:pt x="247" y="1527"/>
                  <a:pt x="246" y="1529"/>
                </a:cubicBezTo>
                <a:cubicBezTo>
                  <a:pt x="245" y="1530"/>
                  <a:pt x="243" y="1532"/>
                  <a:pt x="242" y="1532"/>
                </a:cubicBezTo>
                <a:cubicBezTo>
                  <a:pt x="241" y="1533"/>
                  <a:pt x="239" y="1534"/>
                  <a:pt x="237" y="1534"/>
                </a:cubicBezTo>
                <a:cubicBezTo>
                  <a:pt x="236" y="1534"/>
                  <a:pt x="234" y="1535"/>
                  <a:pt x="233" y="1535"/>
                </a:cubicBezTo>
                <a:cubicBezTo>
                  <a:pt x="231" y="1536"/>
                  <a:pt x="229" y="1536"/>
                  <a:pt x="228" y="1536"/>
                </a:cubicBezTo>
                <a:cubicBezTo>
                  <a:pt x="226" y="1535"/>
                  <a:pt x="224" y="1535"/>
                  <a:pt x="222" y="1535"/>
                </a:cubicBezTo>
                <a:cubicBezTo>
                  <a:pt x="220" y="1535"/>
                  <a:pt x="218" y="1535"/>
                  <a:pt x="217" y="1535"/>
                </a:cubicBezTo>
                <a:cubicBezTo>
                  <a:pt x="215" y="1535"/>
                  <a:pt x="213" y="1535"/>
                  <a:pt x="212" y="1535"/>
                </a:cubicBezTo>
                <a:cubicBezTo>
                  <a:pt x="211" y="1535"/>
                  <a:pt x="209" y="1536"/>
                  <a:pt x="208" y="1536"/>
                </a:cubicBezTo>
                <a:cubicBezTo>
                  <a:pt x="207" y="1537"/>
                  <a:pt x="206" y="1538"/>
                  <a:pt x="205" y="1539"/>
                </a:cubicBezTo>
                <a:cubicBezTo>
                  <a:pt x="204" y="1539"/>
                  <a:pt x="202" y="1540"/>
                  <a:pt x="200" y="1541"/>
                </a:cubicBezTo>
                <a:cubicBezTo>
                  <a:pt x="199" y="1541"/>
                  <a:pt x="196" y="1541"/>
                  <a:pt x="195" y="1541"/>
                </a:cubicBezTo>
                <a:cubicBezTo>
                  <a:pt x="194" y="1540"/>
                  <a:pt x="191" y="1540"/>
                  <a:pt x="189" y="1540"/>
                </a:cubicBezTo>
                <a:cubicBezTo>
                  <a:pt x="188" y="1539"/>
                  <a:pt x="186" y="1539"/>
                  <a:pt x="185" y="1538"/>
                </a:cubicBezTo>
                <a:cubicBezTo>
                  <a:pt x="184" y="1538"/>
                  <a:pt x="185" y="1536"/>
                  <a:pt x="186" y="1535"/>
                </a:cubicBezTo>
                <a:cubicBezTo>
                  <a:pt x="187" y="1534"/>
                  <a:pt x="188" y="1532"/>
                  <a:pt x="189" y="1531"/>
                </a:cubicBezTo>
                <a:cubicBezTo>
                  <a:pt x="190" y="1530"/>
                  <a:pt x="192" y="1528"/>
                  <a:pt x="194" y="1527"/>
                </a:cubicBezTo>
                <a:cubicBezTo>
                  <a:pt x="196" y="1527"/>
                  <a:pt x="199" y="1525"/>
                  <a:pt x="201" y="1525"/>
                </a:cubicBezTo>
                <a:cubicBezTo>
                  <a:pt x="204" y="1524"/>
                  <a:pt x="207" y="1523"/>
                  <a:pt x="209" y="1522"/>
                </a:cubicBezTo>
                <a:cubicBezTo>
                  <a:pt x="210" y="1521"/>
                  <a:pt x="213" y="1520"/>
                  <a:pt x="214" y="1520"/>
                </a:cubicBezTo>
                <a:cubicBezTo>
                  <a:pt x="216" y="1519"/>
                  <a:pt x="218" y="1519"/>
                  <a:pt x="219" y="1519"/>
                </a:cubicBezTo>
                <a:cubicBezTo>
                  <a:pt x="220" y="1519"/>
                  <a:pt x="222" y="1518"/>
                  <a:pt x="223" y="1518"/>
                </a:cubicBezTo>
                <a:cubicBezTo>
                  <a:pt x="224" y="1518"/>
                  <a:pt x="225" y="1517"/>
                  <a:pt x="226" y="1516"/>
                </a:cubicBezTo>
                <a:cubicBezTo>
                  <a:pt x="227" y="1515"/>
                  <a:pt x="227" y="1513"/>
                  <a:pt x="227" y="1512"/>
                </a:cubicBezTo>
                <a:cubicBezTo>
                  <a:pt x="228" y="1511"/>
                  <a:pt x="229" y="1509"/>
                  <a:pt x="231" y="1507"/>
                </a:cubicBezTo>
                <a:cubicBezTo>
                  <a:pt x="232" y="1505"/>
                  <a:pt x="235" y="1504"/>
                  <a:pt x="236" y="1503"/>
                </a:cubicBezTo>
                <a:cubicBezTo>
                  <a:pt x="237" y="1502"/>
                  <a:pt x="239" y="1501"/>
                  <a:pt x="240" y="1500"/>
                </a:cubicBezTo>
                <a:cubicBezTo>
                  <a:pt x="241" y="1499"/>
                  <a:pt x="243" y="1498"/>
                  <a:pt x="245" y="1496"/>
                </a:cubicBezTo>
                <a:cubicBezTo>
                  <a:pt x="246" y="1495"/>
                  <a:pt x="249" y="1493"/>
                  <a:pt x="251" y="1492"/>
                </a:cubicBezTo>
                <a:cubicBezTo>
                  <a:pt x="253" y="1490"/>
                  <a:pt x="256" y="1488"/>
                  <a:pt x="257" y="1487"/>
                </a:cubicBezTo>
                <a:cubicBezTo>
                  <a:pt x="258" y="1486"/>
                  <a:pt x="259" y="1484"/>
                  <a:pt x="259" y="1483"/>
                </a:cubicBezTo>
                <a:cubicBezTo>
                  <a:pt x="259" y="1482"/>
                  <a:pt x="261" y="1480"/>
                  <a:pt x="262" y="1479"/>
                </a:cubicBezTo>
                <a:cubicBezTo>
                  <a:pt x="263" y="1478"/>
                  <a:pt x="265" y="1477"/>
                  <a:pt x="266" y="1477"/>
                </a:cubicBezTo>
                <a:cubicBezTo>
                  <a:pt x="267" y="1476"/>
                  <a:pt x="269" y="1476"/>
                  <a:pt x="270" y="1475"/>
                </a:cubicBezTo>
                <a:cubicBezTo>
                  <a:pt x="271" y="1474"/>
                  <a:pt x="272" y="1473"/>
                  <a:pt x="273" y="1473"/>
                </a:cubicBezTo>
                <a:cubicBezTo>
                  <a:pt x="274" y="1472"/>
                  <a:pt x="275" y="1471"/>
                  <a:pt x="275" y="1470"/>
                </a:cubicBezTo>
                <a:cubicBezTo>
                  <a:pt x="276" y="1469"/>
                  <a:pt x="277" y="1467"/>
                  <a:pt x="277" y="1466"/>
                </a:cubicBezTo>
                <a:cubicBezTo>
                  <a:pt x="277" y="1465"/>
                  <a:pt x="278" y="1463"/>
                  <a:pt x="279" y="1462"/>
                </a:cubicBezTo>
                <a:cubicBezTo>
                  <a:pt x="279" y="1461"/>
                  <a:pt x="281" y="1460"/>
                  <a:pt x="282" y="1460"/>
                </a:cubicBezTo>
                <a:cubicBezTo>
                  <a:pt x="284" y="1459"/>
                  <a:pt x="285" y="1459"/>
                  <a:pt x="286" y="1458"/>
                </a:cubicBezTo>
                <a:cubicBezTo>
                  <a:pt x="286" y="1457"/>
                  <a:pt x="286" y="1455"/>
                  <a:pt x="286" y="1453"/>
                </a:cubicBezTo>
                <a:cubicBezTo>
                  <a:pt x="286" y="1452"/>
                  <a:pt x="286" y="1450"/>
                  <a:pt x="287" y="1449"/>
                </a:cubicBezTo>
                <a:cubicBezTo>
                  <a:pt x="287" y="1448"/>
                  <a:pt x="289" y="1447"/>
                  <a:pt x="290" y="1447"/>
                </a:cubicBezTo>
                <a:cubicBezTo>
                  <a:pt x="291" y="1447"/>
                  <a:pt x="292" y="1446"/>
                  <a:pt x="293" y="1445"/>
                </a:cubicBezTo>
                <a:cubicBezTo>
                  <a:pt x="293" y="1444"/>
                  <a:pt x="295" y="1442"/>
                  <a:pt x="296" y="1441"/>
                </a:cubicBezTo>
                <a:cubicBezTo>
                  <a:pt x="297" y="1440"/>
                  <a:pt x="298" y="1439"/>
                  <a:pt x="299" y="1438"/>
                </a:cubicBezTo>
                <a:cubicBezTo>
                  <a:pt x="300" y="1438"/>
                  <a:pt x="302" y="1437"/>
                  <a:pt x="303" y="1437"/>
                </a:cubicBezTo>
                <a:cubicBezTo>
                  <a:pt x="304" y="1437"/>
                  <a:pt x="307" y="1438"/>
                  <a:pt x="308" y="1438"/>
                </a:cubicBezTo>
                <a:cubicBezTo>
                  <a:pt x="309" y="1438"/>
                  <a:pt x="310" y="1439"/>
                  <a:pt x="311" y="1440"/>
                </a:cubicBezTo>
                <a:cubicBezTo>
                  <a:pt x="312" y="1441"/>
                  <a:pt x="313" y="1441"/>
                  <a:pt x="314" y="1442"/>
                </a:cubicBezTo>
                <a:cubicBezTo>
                  <a:pt x="315" y="1442"/>
                  <a:pt x="316" y="1442"/>
                  <a:pt x="317" y="1441"/>
                </a:cubicBezTo>
                <a:cubicBezTo>
                  <a:pt x="317" y="1441"/>
                  <a:pt x="318" y="1440"/>
                  <a:pt x="319" y="1440"/>
                </a:cubicBezTo>
                <a:cubicBezTo>
                  <a:pt x="320" y="1439"/>
                  <a:pt x="321" y="1439"/>
                  <a:pt x="322" y="1439"/>
                </a:cubicBezTo>
                <a:cubicBezTo>
                  <a:pt x="323" y="1439"/>
                  <a:pt x="325" y="1438"/>
                  <a:pt x="326" y="1437"/>
                </a:cubicBezTo>
                <a:cubicBezTo>
                  <a:pt x="327" y="1436"/>
                  <a:pt x="329" y="1434"/>
                  <a:pt x="329" y="1433"/>
                </a:cubicBezTo>
                <a:cubicBezTo>
                  <a:pt x="329" y="1433"/>
                  <a:pt x="330" y="1431"/>
                  <a:pt x="330" y="1430"/>
                </a:cubicBezTo>
                <a:cubicBezTo>
                  <a:pt x="330" y="1429"/>
                  <a:pt x="330" y="1428"/>
                  <a:pt x="330" y="1427"/>
                </a:cubicBezTo>
                <a:cubicBezTo>
                  <a:pt x="329" y="1426"/>
                  <a:pt x="329" y="1425"/>
                  <a:pt x="330" y="1424"/>
                </a:cubicBezTo>
                <a:cubicBezTo>
                  <a:pt x="331" y="1424"/>
                  <a:pt x="331" y="1423"/>
                  <a:pt x="332" y="1422"/>
                </a:cubicBezTo>
                <a:cubicBezTo>
                  <a:pt x="332" y="1421"/>
                  <a:pt x="332" y="1419"/>
                  <a:pt x="332" y="1418"/>
                </a:cubicBezTo>
                <a:cubicBezTo>
                  <a:pt x="332" y="1416"/>
                  <a:pt x="332" y="1415"/>
                  <a:pt x="333" y="1414"/>
                </a:cubicBezTo>
                <a:cubicBezTo>
                  <a:pt x="333" y="1413"/>
                  <a:pt x="334" y="1411"/>
                  <a:pt x="334" y="1409"/>
                </a:cubicBezTo>
                <a:cubicBezTo>
                  <a:pt x="334" y="1408"/>
                  <a:pt x="336" y="1406"/>
                  <a:pt x="337" y="1404"/>
                </a:cubicBezTo>
                <a:cubicBezTo>
                  <a:pt x="338" y="1403"/>
                  <a:pt x="340" y="1402"/>
                  <a:pt x="341" y="1401"/>
                </a:cubicBezTo>
                <a:cubicBezTo>
                  <a:pt x="341" y="1400"/>
                  <a:pt x="342" y="1399"/>
                  <a:pt x="342" y="1398"/>
                </a:cubicBezTo>
                <a:cubicBezTo>
                  <a:pt x="342" y="1397"/>
                  <a:pt x="343" y="1395"/>
                  <a:pt x="345" y="1395"/>
                </a:cubicBezTo>
                <a:cubicBezTo>
                  <a:pt x="346" y="1394"/>
                  <a:pt x="348" y="1393"/>
                  <a:pt x="348" y="1392"/>
                </a:cubicBezTo>
                <a:cubicBezTo>
                  <a:pt x="349" y="1392"/>
                  <a:pt x="350" y="1391"/>
                  <a:pt x="350" y="1390"/>
                </a:cubicBezTo>
                <a:cubicBezTo>
                  <a:pt x="351" y="1389"/>
                  <a:pt x="351" y="1388"/>
                  <a:pt x="350" y="1387"/>
                </a:cubicBezTo>
                <a:cubicBezTo>
                  <a:pt x="350" y="1386"/>
                  <a:pt x="349" y="1384"/>
                  <a:pt x="349" y="1383"/>
                </a:cubicBezTo>
                <a:cubicBezTo>
                  <a:pt x="349" y="1382"/>
                  <a:pt x="349" y="1381"/>
                  <a:pt x="350" y="1380"/>
                </a:cubicBezTo>
                <a:cubicBezTo>
                  <a:pt x="351" y="1379"/>
                  <a:pt x="352" y="1377"/>
                  <a:pt x="352" y="1375"/>
                </a:cubicBezTo>
                <a:cubicBezTo>
                  <a:pt x="352" y="1373"/>
                  <a:pt x="352" y="1371"/>
                  <a:pt x="352" y="1370"/>
                </a:cubicBezTo>
                <a:cubicBezTo>
                  <a:pt x="352" y="1369"/>
                  <a:pt x="352" y="1367"/>
                  <a:pt x="352" y="1367"/>
                </a:cubicBezTo>
                <a:cubicBezTo>
                  <a:pt x="353" y="1366"/>
                  <a:pt x="354" y="1365"/>
                  <a:pt x="354" y="1364"/>
                </a:cubicBezTo>
                <a:cubicBezTo>
                  <a:pt x="355" y="1363"/>
                  <a:pt x="357" y="1362"/>
                  <a:pt x="359" y="1361"/>
                </a:cubicBezTo>
                <a:cubicBezTo>
                  <a:pt x="360" y="1360"/>
                  <a:pt x="362" y="1358"/>
                  <a:pt x="363" y="1357"/>
                </a:cubicBezTo>
                <a:cubicBezTo>
                  <a:pt x="364" y="1357"/>
                  <a:pt x="366" y="1355"/>
                  <a:pt x="367" y="1354"/>
                </a:cubicBezTo>
                <a:cubicBezTo>
                  <a:pt x="368" y="1352"/>
                  <a:pt x="370" y="1350"/>
                  <a:pt x="371" y="1349"/>
                </a:cubicBezTo>
                <a:cubicBezTo>
                  <a:pt x="372" y="1348"/>
                  <a:pt x="373" y="1347"/>
                  <a:pt x="374" y="1346"/>
                </a:cubicBezTo>
                <a:cubicBezTo>
                  <a:pt x="374" y="1345"/>
                  <a:pt x="375" y="1344"/>
                  <a:pt x="376" y="1343"/>
                </a:cubicBezTo>
                <a:cubicBezTo>
                  <a:pt x="377" y="1342"/>
                  <a:pt x="378" y="1340"/>
                  <a:pt x="378" y="1339"/>
                </a:cubicBezTo>
                <a:cubicBezTo>
                  <a:pt x="379" y="1338"/>
                  <a:pt x="379" y="1336"/>
                  <a:pt x="379" y="1335"/>
                </a:cubicBezTo>
                <a:cubicBezTo>
                  <a:pt x="378" y="1334"/>
                  <a:pt x="377" y="1333"/>
                  <a:pt x="376" y="1333"/>
                </a:cubicBezTo>
                <a:cubicBezTo>
                  <a:pt x="375" y="1333"/>
                  <a:pt x="373" y="1333"/>
                  <a:pt x="372" y="1334"/>
                </a:cubicBezTo>
                <a:cubicBezTo>
                  <a:pt x="371" y="1335"/>
                  <a:pt x="369" y="1336"/>
                  <a:pt x="368" y="1337"/>
                </a:cubicBezTo>
                <a:cubicBezTo>
                  <a:pt x="367" y="1338"/>
                  <a:pt x="364" y="1338"/>
                  <a:pt x="363" y="1338"/>
                </a:cubicBezTo>
                <a:cubicBezTo>
                  <a:pt x="361" y="1338"/>
                  <a:pt x="358" y="1337"/>
                  <a:pt x="357" y="1336"/>
                </a:cubicBezTo>
                <a:cubicBezTo>
                  <a:pt x="356" y="1335"/>
                  <a:pt x="353" y="1335"/>
                  <a:pt x="352" y="1335"/>
                </a:cubicBezTo>
                <a:cubicBezTo>
                  <a:pt x="350" y="1335"/>
                  <a:pt x="348" y="1335"/>
                  <a:pt x="348" y="1336"/>
                </a:cubicBezTo>
                <a:cubicBezTo>
                  <a:pt x="347" y="1337"/>
                  <a:pt x="345" y="1337"/>
                  <a:pt x="344" y="1337"/>
                </a:cubicBezTo>
                <a:cubicBezTo>
                  <a:pt x="342" y="1337"/>
                  <a:pt x="341" y="1337"/>
                  <a:pt x="340" y="1336"/>
                </a:cubicBezTo>
                <a:cubicBezTo>
                  <a:pt x="340" y="1335"/>
                  <a:pt x="340" y="1333"/>
                  <a:pt x="340" y="1332"/>
                </a:cubicBezTo>
                <a:cubicBezTo>
                  <a:pt x="340" y="1330"/>
                  <a:pt x="341" y="1329"/>
                  <a:pt x="342" y="1328"/>
                </a:cubicBezTo>
                <a:cubicBezTo>
                  <a:pt x="342" y="1327"/>
                  <a:pt x="344" y="1326"/>
                  <a:pt x="345" y="1325"/>
                </a:cubicBezTo>
                <a:cubicBezTo>
                  <a:pt x="347" y="1325"/>
                  <a:pt x="348" y="1324"/>
                  <a:pt x="349" y="1323"/>
                </a:cubicBezTo>
                <a:cubicBezTo>
                  <a:pt x="350" y="1322"/>
                  <a:pt x="352" y="1321"/>
                  <a:pt x="352" y="1320"/>
                </a:cubicBezTo>
                <a:cubicBezTo>
                  <a:pt x="353" y="1319"/>
                  <a:pt x="354" y="1317"/>
                  <a:pt x="354" y="1315"/>
                </a:cubicBezTo>
                <a:cubicBezTo>
                  <a:pt x="355" y="1313"/>
                  <a:pt x="356" y="1310"/>
                  <a:pt x="357" y="1308"/>
                </a:cubicBezTo>
                <a:cubicBezTo>
                  <a:pt x="358" y="1306"/>
                  <a:pt x="359" y="1304"/>
                  <a:pt x="360" y="1303"/>
                </a:cubicBezTo>
                <a:cubicBezTo>
                  <a:pt x="361" y="1302"/>
                  <a:pt x="363" y="1299"/>
                  <a:pt x="364" y="1298"/>
                </a:cubicBezTo>
                <a:cubicBezTo>
                  <a:pt x="365" y="1297"/>
                  <a:pt x="366" y="1294"/>
                  <a:pt x="366" y="1292"/>
                </a:cubicBezTo>
                <a:cubicBezTo>
                  <a:pt x="366" y="1291"/>
                  <a:pt x="367" y="1287"/>
                  <a:pt x="369" y="1285"/>
                </a:cubicBezTo>
                <a:cubicBezTo>
                  <a:pt x="370" y="1283"/>
                  <a:pt x="373" y="1279"/>
                  <a:pt x="374" y="1276"/>
                </a:cubicBezTo>
                <a:cubicBezTo>
                  <a:pt x="375" y="1274"/>
                  <a:pt x="377" y="1270"/>
                  <a:pt x="378" y="1268"/>
                </a:cubicBezTo>
                <a:cubicBezTo>
                  <a:pt x="379" y="1265"/>
                  <a:pt x="380" y="1262"/>
                  <a:pt x="381" y="1260"/>
                </a:cubicBezTo>
                <a:cubicBezTo>
                  <a:pt x="381" y="1259"/>
                  <a:pt x="383" y="1257"/>
                  <a:pt x="384" y="1256"/>
                </a:cubicBezTo>
                <a:cubicBezTo>
                  <a:pt x="385" y="1256"/>
                  <a:pt x="387" y="1254"/>
                  <a:pt x="389" y="1253"/>
                </a:cubicBezTo>
                <a:cubicBezTo>
                  <a:pt x="390" y="1252"/>
                  <a:pt x="392" y="1250"/>
                  <a:pt x="393" y="1249"/>
                </a:cubicBezTo>
                <a:cubicBezTo>
                  <a:pt x="394" y="1248"/>
                  <a:pt x="395" y="1245"/>
                  <a:pt x="397" y="1243"/>
                </a:cubicBezTo>
                <a:cubicBezTo>
                  <a:pt x="398" y="1241"/>
                  <a:pt x="399" y="1239"/>
                  <a:pt x="400" y="1238"/>
                </a:cubicBezTo>
                <a:cubicBezTo>
                  <a:pt x="401" y="1236"/>
                  <a:pt x="401" y="1234"/>
                  <a:pt x="401" y="1231"/>
                </a:cubicBezTo>
                <a:cubicBezTo>
                  <a:pt x="402" y="1229"/>
                  <a:pt x="402" y="1226"/>
                  <a:pt x="403" y="1224"/>
                </a:cubicBezTo>
                <a:cubicBezTo>
                  <a:pt x="404" y="1222"/>
                  <a:pt x="406" y="1219"/>
                  <a:pt x="407" y="1218"/>
                </a:cubicBezTo>
                <a:cubicBezTo>
                  <a:pt x="408" y="1217"/>
                  <a:pt x="410" y="1216"/>
                  <a:pt x="411" y="1216"/>
                </a:cubicBezTo>
                <a:cubicBezTo>
                  <a:pt x="412" y="1215"/>
                  <a:pt x="414" y="1216"/>
                  <a:pt x="414" y="1216"/>
                </a:cubicBezTo>
                <a:cubicBezTo>
                  <a:pt x="415" y="1216"/>
                  <a:pt x="417" y="1218"/>
                  <a:pt x="419" y="1219"/>
                </a:cubicBezTo>
                <a:cubicBezTo>
                  <a:pt x="420" y="1220"/>
                  <a:pt x="423" y="1222"/>
                  <a:pt x="426" y="1223"/>
                </a:cubicBezTo>
                <a:cubicBezTo>
                  <a:pt x="428" y="1224"/>
                  <a:pt x="431" y="1226"/>
                  <a:pt x="433" y="1227"/>
                </a:cubicBezTo>
                <a:cubicBezTo>
                  <a:pt x="434" y="1227"/>
                  <a:pt x="437" y="1229"/>
                  <a:pt x="439" y="1230"/>
                </a:cubicBezTo>
                <a:cubicBezTo>
                  <a:pt x="441" y="1231"/>
                  <a:pt x="444" y="1232"/>
                  <a:pt x="445" y="1232"/>
                </a:cubicBezTo>
                <a:cubicBezTo>
                  <a:pt x="446" y="1233"/>
                  <a:pt x="448" y="1233"/>
                  <a:pt x="449" y="1232"/>
                </a:cubicBezTo>
                <a:cubicBezTo>
                  <a:pt x="450" y="1231"/>
                  <a:pt x="452" y="1230"/>
                  <a:pt x="454" y="1229"/>
                </a:cubicBezTo>
                <a:cubicBezTo>
                  <a:pt x="455" y="1228"/>
                  <a:pt x="458" y="1227"/>
                  <a:pt x="459" y="1227"/>
                </a:cubicBezTo>
                <a:cubicBezTo>
                  <a:pt x="461" y="1226"/>
                  <a:pt x="463" y="1226"/>
                  <a:pt x="464" y="1226"/>
                </a:cubicBezTo>
                <a:cubicBezTo>
                  <a:pt x="464" y="1225"/>
                  <a:pt x="465" y="1225"/>
                  <a:pt x="464" y="1224"/>
                </a:cubicBezTo>
                <a:cubicBezTo>
                  <a:pt x="464" y="1224"/>
                  <a:pt x="463" y="1223"/>
                  <a:pt x="462" y="1222"/>
                </a:cubicBezTo>
                <a:cubicBezTo>
                  <a:pt x="462" y="1221"/>
                  <a:pt x="460" y="1221"/>
                  <a:pt x="459" y="1221"/>
                </a:cubicBezTo>
                <a:cubicBezTo>
                  <a:pt x="458" y="1221"/>
                  <a:pt x="456" y="1221"/>
                  <a:pt x="455" y="1221"/>
                </a:cubicBezTo>
                <a:cubicBezTo>
                  <a:pt x="454" y="1221"/>
                  <a:pt x="454" y="1220"/>
                  <a:pt x="453" y="1220"/>
                </a:cubicBezTo>
                <a:cubicBezTo>
                  <a:pt x="453" y="1219"/>
                  <a:pt x="453" y="1218"/>
                  <a:pt x="454" y="1217"/>
                </a:cubicBezTo>
                <a:cubicBezTo>
                  <a:pt x="454" y="1217"/>
                  <a:pt x="456" y="1216"/>
                  <a:pt x="458" y="1216"/>
                </a:cubicBezTo>
                <a:cubicBezTo>
                  <a:pt x="460" y="1215"/>
                  <a:pt x="463" y="1215"/>
                  <a:pt x="464" y="1216"/>
                </a:cubicBezTo>
                <a:cubicBezTo>
                  <a:pt x="465" y="1216"/>
                  <a:pt x="467" y="1216"/>
                  <a:pt x="469" y="1216"/>
                </a:cubicBezTo>
                <a:cubicBezTo>
                  <a:pt x="471" y="1216"/>
                  <a:pt x="473" y="1216"/>
                  <a:pt x="474" y="1216"/>
                </a:cubicBezTo>
                <a:cubicBezTo>
                  <a:pt x="475" y="1216"/>
                  <a:pt x="477" y="1216"/>
                  <a:pt x="479" y="1217"/>
                </a:cubicBezTo>
                <a:cubicBezTo>
                  <a:pt x="480" y="1218"/>
                  <a:pt x="482" y="1218"/>
                  <a:pt x="483" y="1219"/>
                </a:cubicBezTo>
                <a:cubicBezTo>
                  <a:pt x="485" y="1220"/>
                  <a:pt x="486" y="1220"/>
                  <a:pt x="487" y="1221"/>
                </a:cubicBezTo>
                <a:cubicBezTo>
                  <a:pt x="488" y="1221"/>
                  <a:pt x="490" y="1221"/>
                  <a:pt x="491" y="1221"/>
                </a:cubicBezTo>
                <a:cubicBezTo>
                  <a:pt x="492" y="1221"/>
                  <a:pt x="493" y="1221"/>
                  <a:pt x="493" y="1221"/>
                </a:cubicBezTo>
                <a:cubicBezTo>
                  <a:pt x="493" y="1221"/>
                  <a:pt x="494" y="1221"/>
                  <a:pt x="495" y="1221"/>
                </a:cubicBezTo>
                <a:cubicBezTo>
                  <a:pt x="497" y="1220"/>
                  <a:pt x="498" y="1219"/>
                  <a:pt x="498" y="1218"/>
                </a:cubicBezTo>
                <a:cubicBezTo>
                  <a:pt x="498" y="1217"/>
                  <a:pt x="497" y="1216"/>
                  <a:pt x="496" y="1216"/>
                </a:cubicBezTo>
                <a:cubicBezTo>
                  <a:pt x="495" y="1216"/>
                  <a:pt x="493" y="1215"/>
                  <a:pt x="492" y="1214"/>
                </a:cubicBezTo>
                <a:cubicBezTo>
                  <a:pt x="491" y="1214"/>
                  <a:pt x="489" y="1213"/>
                  <a:pt x="487" y="1213"/>
                </a:cubicBezTo>
                <a:cubicBezTo>
                  <a:pt x="486" y="1213"/>
                  <a:pt x="483" y="1213"/>
                  <a:pt x="481" y="1213"/>
                </a:cubicBezTo>
                <a:cubicBezTo>
                  <a:pt x="479" y="1213"/>
                  <a:pt x="476" y="1212"/>
                  <a:pt x="475" y="1212"/>
                </a:cubicBezTo>
                <a:cubicBezTo>
                  <a:pt x="474" y="1212"/>
                  <a:pt x="474" y="1211"/>
                  <a:pt x="475" y="1210"/>
                </a:cubicBezTo>
                <a:cubicBezTo>
                  <a:pt x="476" y="1209"/>
                  <a:pt x="477" y="1209"/>
                  <a:pt x="478" y="1208"/>
                </a:cubicBezTo>
                <a:cubicBezTo>
                  <a:pt x="479" y="1208"/>
                  <a:pt x="481" y="1208"/>
                  <a:pt x="482" y="1208"/>
                </a:cubicBezTo>
                <a:cubicBezTo>
                  <a:pt x="483" y="1208"/>
                  <a:pt x="486" y="1208"/>
                  <a:pt x="487" y="1208"/>
                </a:cubicBezTo>
                <a:cubicBezTo>
                  <a:pt x="488" y="1209"/>
                  <a:pt x="491" y="1209"/>
                  <a:pt x="493" y="1209"/>
                </a:cubicBezTo>
                <a:cubicBezTo>
                  <a:pt x="495" y="1209"/>
                  <a:pt x="497" y="1208"/>
                  <a:pt x="499" y="1208"/>
                </a:cubicBezTo>
                <a:cubicBezTo>
                  <a:pt x="500" y="1208"/>
                  <a:pt x="502" y="1207"/>
                  <a:pt x="502" y="1207"/>
                </a:cubicBezTo>
                <a:cubicBezTo>
                  <a:pt x="503" y="1206"/>
                  <a:pt x="504" y="1207"/>
                  <a:pt x="505" y="1207"/>
                </a:cubicBezTo>
                <a:cubicBezTo>
                  <a:pt x="506" y="1208"/>
                  <a:pt x="506" y="1210"/>
                  <a:pt x="506" y="1211"/>
                </a:cubicBezTo>
                <a:cubicBezTo>
                  <a:pt x="506" y="1212"/>
                  <a:pt x="506" y="1214"/>
                  <a:pt x="506" y="1215"/>
                </a:cubicBezTo>
                <a:cubicBezTo>
                  <a:pt x="506" y="1216"/>
                  <a:pt x="507" y="1217"/>
                  <a:pt x="508" y="1218"/>
                </a:cubicBezTo>
                <a:cubicBezTo>
                  <a:pt x="509" y="1218"/>
                  <a:pt x="511" y="1219"/>
                  <a:pt x="512" y="1219"/>
                </a:cubicBezTo>
                <a:cubicBezTo>
                  <a:pt x="512" y="1220"/>
                  <a:pt x="514" y="1221"/>
                  <a:pt x="515" y="1222"/>
                </a:cubicBezTo>
                <a:cubicBezTo>
                  <a:pt x="516" y="1223"/>
                  <a:pt x="517" y="1224"/>
                  <a:pt x="519" y="1224"/>
                </a:cubicBezTo>
                <a:cubicBezTo>
                  <a:pt x="520" y="1224"/>
                  <a:pt x="521" y="1224"/>
                  <a:pt x="521" y="1223"/>
                </a:cubicBezTo>
                <a:cubicBezTo>
                  <a:pt x="522" y="1222"/>
                  <a:pt x="521" y="1221"/>
                  <a:pt x="520" y="1221"/>
                </a:cubicBezTo>
                <a:cubicBezTo>
                  <a:pt x="520" y="1220"/>
                  <a:pt x="518" y="1219"/>
                  <a:pt x="518" y="1218"/>
                </a:cubicBezTo>
                <a:cubicBezTo>
                  <a:pt x="517" y="1217"/>
                  <a:pt x="516" y="1216"/>
                  <a:pt x="516" y="1214"/>
                </a:cubicBezTo>
                <a:cubicBezTo>
                  <a:pt x="516" y="1213"/>
                  <a:pt x="516" y="1211"/>
                  <a:pt x="516" y="1211"/>
                </a:cubicBezTo>
                <a:cubicBezTo>
                  <a:pt x="516" y="1210"/>
                  <a:pt x="516" y="1208"/>
                  <a:pt x="516" y="1207"/>
                </a:cubicBezTo>
                <a:cubicBezTo>
                  <a:pt x="515" y="1205"/>
                  <a:pt x="515" y="1203"/>
                  <a:pt x="516" y="1201"/>
                </a:cubicBezTo>
                <a:cubicBezTo>
                  <a:pt x="517" y="1200"/>
                  <a:pt x="518" y="1198"/>
                  <a:pt x="518" y="1197"/>
                </a:cubicBezTo>
                <a:cubicBezTo>
                  <a:pt x="519" y="1196"/>
                  <a:pt x="520" y="1194"/>
                  <a:pt x="521" y="1193"/>
                </a:cubicBezTo>
                <a:cubicBezTo>
                  <a:pt x="522" y="1192"/>
                  <a:pt x="523" y="1190"/>
                  <a:pt x="524" y="1189"/>
                </a:cubicBezTo>
                <a:cubicBezTo>
                  <a:pt x="524" y="1189"/>
                  <a:pt x="526" y="1187"/>
                  <a:pt x="526" y="1187"/>
                </a:cubicBezTo>
                <a:cubicBezTo>
                  <a:pt x="527" y="1186"/>
                  <a:pt x="528" y="1185"/>
                  <a:pt x="528" y="1184"/>
                </a:cubicBezTo>
                <a:cubicBezTo>
                  <a:pt x="529" y="1183"/>
                  <a:pt x="528" y="1182"/>
                  <a:pt x="527" y="1182"/>
                </a:cubicBezTo>
                <a:cubicBezTo>
                  <a:pt x="525" y="1182"/>
                  <a:pt x="523" y="1183"/>
                  <a:pt x="522" y="1183"/>
                </a:cubicBezTo>
                <a:cubicBezTo>
                  <a:pt x="521" y="1184"/>
                  <a:pt x="520" y="1185"/>
                  <a:pt x="519" y="1185"/>
                </a:cubicBezTo>
                <a:cubicBezTo>
                  <a:pt x="518" y="1186"/>
                  <a:pt x="516" y="1186"/>
                  <a:pt x="514" y="1187"/>
                </a:cubicBezTo>
                <a:cubicBezTo>
                  <a:pt x="513" y="1187"/>
                  <a:pt x="511" y="1187"/>
                  <a:pt x="510" y="1187"/>
                </a:cubicBezTo>
                <a:cubicBezTo>
                  <a:pt x="509" y="1187"/>
                  <a:pt x="508" y="1186"/>
                  <a:pt x="508" y="1185"/>
                </a:cubicBezTo>
                <a:cubicBezTo>
                  <a:pt x="507" y="1185"/>
                  <a:pt x="506" y="1184"/>
                  <a:pt x="506" y="1184"/>
                </a:cubicBezTo>
                <a:cubicBezTo>
                  <a:pt x="505" y="1183"/>
                  <a:pt x="503" y="1183"/>
                  <a:pt x="502" y="1183"/>
                </a:cubicBezTo>
                <a:cubicBezTo>
                  <a:pt x="501" y="1183"/>
                  <a:pt x="499" y="1183"/>
                  <a:pt x="499" y="1183"/>
                </a:cubicBezTo>
                <a:cubicBezTo>
                  <a:pt x="498" y="1183"/>
                  <a:pt x="497" y="1183"/>
                  <a:pt x="497" y="1182"/>
                </a:cubicBezTo>
                <a:cubicBezTo>
                  <a:pt x="496" y="1181"/>
                  <a:pt x="496" y="1180"/>
                  <a:pt x="497" y="1179"/>
                </a:cubicBezTo>
                <a:cubicBezTo>
                  <a:pt x="497" y="1178"/>
                  <a:pt x="498" y="1178"/>
                  <a:pt x="499" y="1177"/>
                </a:cubicBezTo>
                <a:cubicBezTo>
                  <a:pt x="500" y="1176"/>
                  <a:pt x="500" y="1175"/>
                  <a:pt x="501" y="1175"/>
                </a:cubicBezTo>
                <a:cubicBezTo>
                  <a:pt x="501" y="1174"/>
                  <a:pt x="502" y="1173"/>
                  <a:pt x="503" y="1172"/>
                </a:cubicBezTo>
                <a:cubicBezTo>
                  <a:pt x="505" y="1172"/>
                  <a:pt x="506" y="1171"/>
                  <a:pt x="506" y="1170"/>
                </a:cubicBezTo>
                <a:cubicBezTo>
                  <a:pt x="506" y="1169"/>
                  <a:pt x="506" y="1167"/>
                  <a:pt x="506" y="1166"/>
                </a:cubicBezTo>
                <a:cubicBezTo>
                  <a:pt x="506" y="1165"/>
                  <a:pt x="507" y="1164"/>
                  <a:pt x="508" y="1164"/>
                </a:cubicBezTo>
                <a:cubicBezTo>
                  <a:pt x="509" y="1163"/>
                  <a:pt x="511" y="1163"/>
                  <a:pt x="512" y="1163"/>
                </a:cubicBezTo>
                <a:cubicBezTo>
                  <a:pt x="513" y="1162"/>
                  <a:pt x="514" y="1162"/>
                  <a:pt x="515" y="1162"/>
                </a:cubicBezTo>
                <a:cubicBezTo>
                  <a:pt x="516" y="1161"/>
                  <a:pt x="517" y="1161"/>
                  <a:pt x="517" y="1160"/>
                </a:cubicBezTo>
                <a:cubicBezTo>
                  <a:pt x="518" y="1159"/>
                  <a:pt x="518" y="1158"/>
                  <a:pt x="518" y="1157"/>
                </a:cubicBezTo>
                <a:cubicBezTo>
                  <a:pt x="518" y="1156"/>
                  <a:pt x="518" y="1155"/>
                  <a:pt x="517" y="1155"/>
                </a:cubicBezTo>
                <a:cubicBezTo>
                  <a:pt x="516" y="1154"/>
                  <a:pt x="514" y="1154"/>
                  <a:pt x="514" y="1154"/>
                </a:cubicBezTo>
                <a:cubicBezTo>
                  <a:pt x="513" y="1154"/>
                  <a:pt x="511" y="1154"/>
                  <a:pt x="509" y="1155"/>
                </a:cubicBezTo>
                <a:cubicBezTo>
                  <a:pt x="508" y="1156"/>
                  <a:pt x="505" y="1156"/>
                  <a:pt x="503" y="1155"/>
                </a:cubicBezTo>
                <a:cubicBezTo>
                  <a:pt x="502" y="1155"/>
                  <a:pt x="499" y="1154"/>
                  <a:pt x="498" y="1154"/>
                </a:cubicBezTo>
                <a:cubicBezTo>
                  <a:pt x="497" y="1153"/>
                  <a:pt x="494" y="1153"/>
                  <a:pt x="493" y="1152"/>
                </a:cubicBezTo>
                <a:cubicBezTo>
                  <a:pt x="492" y="1152"/>
                  <a:pt x="489" y="1152"/>
                  <a:pt x="488" y="1153"/>
                </a:cubicBezTo>
                <a:cubicBezTo>
                  <a:pt x="486" y="1154"/>
                  <a:pt x="485" y="1154"/>
                  <a:pt x="485" y="1154"/>
                </a:cubicBezTo>
                <a:cubicBezTo>
                  <a:pt x="485" y="1154"/>
                  <a:pt x="483" y="1155"/>
                  <a:pt x="481" y="1156"/>
                </a:cubicBezTo>
                <a:cubicBezTo>
                  <a:pt x="479" y="1157"/>
                  <a:pt x="476" y="1159"/>
                  <a:pt x="474" y="1160"/>
                </a:cubicBezTo>
                <a:cubicBezTo>
                  <a:pt x="473" y="1161"/>
                  <a:pt x="468" y="1162"/>
                  <a:pt x="465" y="1162"/>
                </a:cubicBezTo>
                <a:cubicBezTo>
                  <a:pt x="462" y="1163"/>
                  <a:pt x="457" y="1164"/>
                  <a:pt x="454" y="1164"/>
                </a:cubicBezTo>
                <a:cubicBezTo>
                  <a:pt x="452" y="1164"/>
                  <a:pt x="448" y="1165"/>
                  <a:pt x="445" y="1165"/>
                </a:cubicBezTo>
                <a:cubicBezTo>
                  <a:pt x="443" y="1166"/>
                  <a:pt x="440" y="1166"/>
                  <a:pt x="439" y="1166"/>
                </a:cubicBezTo>
                <a:cubicBezTo>
                  <a:pt x="437" y="1167"/>
                  <a:pt x="435" y="1167"/>
                  <a:pt x="434" y="1167"/>
                </a:cubicBezTo>
                <a:cubicBezTo>
                  <a:pt x="433" y="1167"/>
                  <a:pt x="431" y="1166"/>
                  <a:pt x="429" y="1166"/>
                </a:cubicBezTo>
                <a:cubicBezTo>
                  <a:pt x="428" y="1166"/>
                  <a:pt x="425" y="1166"/>
                  <a:pt x="423" y="1166"/>
                </a:cubicBezTo>
                <a:cubicBezTo>
                  <a:pt x="421" y="1167"/>
                  <a:pt x="418" y="1167"/>
                  <a:pt x="417" y="1168"/>
                </a:cubicBezTo>
                <a:cubicBezTo>
                  <a:pt x="416" y="1168"/>
                  <a:pt x="412" y="1168"/>
                  <a:pt x="410" y="1168"/>
                </a:cubicBezTo>
                <a:cubicBezTo>
                  <a:pt x="408" y="1168"/>
                  <a:pt x="404" y="1168"/>
                  <a:pt x="403" y="1168"/>
                </a:cubicBezTo>
                <a:cubicBezTo>
                  <a:pt x="401" y="1168"/>
                  <a:pt x="399" y="1168"/>
                  <a:pt x="398" y="1168"/>
                </a:cubicBezTo>
                <a:cubicBezTo>
                  <a:pt x="397" y="1168"/>
                  <a:pt x="395" y="1168"/>
                  <a:pt x="393" y="1169"/>
                </a:cubicBezTo>
                <a:cubicBezTo>
                  <a:pt x="392" y="1169"/>
                  <a:pt x="389" y="1169"/>
                  <a:pt x="388" y="1169"/>
                </a:cubicBezTo>
                <a:cubicBezTo>
                  <a:pt x="387" y="1169"/>
                  <a:pt x="385" y="1169"/>
                  <a:pt x="383" y="1170"/>
                </a:cubicBezTo>
                <a:cubicBezTo>
                  <a:pt x="382" y="1170"/>
                  <a:pt x="380" y="1170"/>
                  <a:pt x="378" y="1171"/>
                </a:cubicBezTo>
                <a:cubicBezTo>
                  <a:pt x="376" y="1171"/>
                  <a:pt x="372" y="1172"/>
                  <a:pt x="370" y="1172"/>
                </a:cubicBezTo>
                <a:cubicBezTo>
                  <a:pt x="368" y="1172"/>
                  <a:pt x="364" y="1173"/>
                  <a:pt x="362" y="1172"/>
                </a:cubicBezTo>
                <a:cubicBezTo>
                  <a:pt x="359" y="1172"/>
                  <a:pt x="356" y="1172"/>
                  <a:pt x="353" y="1172"/>
                </a:cubicBezTo>
                <a:cubicBezTo>
                  <a:pt x="351" y="1171"/>
                  <a:pt x="348" y="1171"/>
                  <a:pt x="346" y="1172"/>
                </a:cubicBezTo>
                <a:cubicBezTo>
                  <a:pt x="345" y="1172"/>
                  <a:pt x="342" y="1172"/>
                  <a:pt x="341" y="1173"/>
                </a:cubicBezTo>
                <a:cubicBezTo>
                  <a:pt x="340" y="1173"/>
                  <a:pt x="337" y="1173"/>
                  <a:pt x="336" y="1173"/>
                </a:cubicBezTo>
                <a:cubicBezTo>
                  <a:pt x="334" y="1173"/>
                  <a:pt x="332" y="1173"/>
                  <a:pt x="331" y="1173"/>
                </a:cubicBezTo>
                <a:cubicBezTo>
                  <a:pt x="329" y="1173"/>
                  <a:pt x="327" y="1173"/>
                  <a:pt x="326" y="1172"/>
                </a:cubicBezTo>
                <a:cubicBezTo>
                  <a:pt x="325" y="1172"/>
                  <a:pt x="324" y="1172"/>
                  <a:pt x="323" y="1172"/>
                </a:cubicBezTo>
                <a:cubicBezTo>
                  <a:pt x="322" y="1171"/>
                  <a:pt x="321" y="1171"/>
                  <a:pt x="320" y="1171"/>
                </a:cubicBezTo>
                <a:cubicBezTo>
                  <a:pt x="319" y="1170"/>
                  <a:pt x="318" y="1169"/>
                  <a:pt x="318" y="1169"/>
                </a:cubicBezTo>
                <a:cubicBezTo>
                  <a:pt x="318" y="1168"/>
                  <a:pt x="318" y="1167"/>
                  <a:pt x="318" y="1166"/>
                </a:cubicBezTo>
                <a:cubicBezTo>
                  <a:pt x="318" y="1165"/>
                  <a:pt x="318" y="1163"/>
                  <a:pt x="317" y="1163"/>
                </a:cubicBezTo>
                <a:cubicBezTo>
                  <a:pt x="317" y="1162"/>
                  <a:pt x="316" y="1160"/>
                  <a:pt x="315" y="1159"/>
                </a:cubicBezTo>
                <a:cubicBezTo>
                  <a:pt x="315" y="1158"/>
                  <a:pt x="314" y="1157"/>
                  <a:pt x="314" y="1156"/>
                </a:cubicBezTo>
                <a:cubicBezTo>
                  <a:pt x="314" y="1155"/>
                  <a:pt x="315" y="1153"/>
                  <a:pt x="316" y="1152"/>
                </a:cubicBezTo>
                <a:cubicBezTo>
                  <a:pt x="316" y="1151"/>
                  <a:pt x="317" y="1149"/>
                  <a:pt x="318" y="1148"/>
                </a:cubicBezTo>
                <a:cubicBezTo>
                  <a:pt x="318" y="1147"/>
                  <a:pt x="318" y="1146"/>
                  <a:pt x="317" y="1146"/>
                </a:cubicBezTo>
                <a:cubicBezTo>
                  <a:pt x="316" y="1146"/>
                  <a:pt x="315" y="1146"/>
                  <a:pt x="314" y="1146"/>
                </a:cubicBezTo>
                <a:cubicBezTo>
                  <a:pt x="313" y="1147"/>
                  <a:pt x="311" y="1147"/>
                  <a:pt x="311" y="1148"/>
                </a:cubicBezTo>
                <a:cubicBezTo>
                  <a:pt x="310" y="1149"/>
                  <a:pt x="310" y="1150"/>
                  <a:pt x="309" y="1151"/>
                </a:cubicBezTo>
                <a:cubicBezTo>
                  <a:pt x="309" y="1152"/>
                  <a:pt x="309" y="1154"/>
                  <a:pt x="309" y="1155"/>
                </a:cubicBezTo>
                <a:cubicBezTo>
                  <a:pt x="309" y="1156"/>
                  <a:pt x="309" y="1158"/>
                  <a:pt x="309" y="1159"/>
                </a:cubicBezTo>
                <a:cubicBezTo>
                  <a:pt x="309" y="1160"/>
                  <a:pt x="309" y="1163"/>
                  <a:pt x="308" y="1164"/>
                </a:cubicBezTo>
                <a:cubicBezTo>
                  <a:pt x="307" y="1166"/>
                  <a:pt x="306" y="1168"/>
                  <a:pt x="305" y="1168"/>
                </a:cubicBezTo>
                <a:cubicBezTo>
                  <a:pt x="304" y="1168"/>
                  <a:pt x="302" y="1169"/>
                  <a:pt x="300" y="1168"/>
                </a:cubicBezTo>
                <a:cubicBezTo>
                  <a:pt x="299" y="1168"/>
                  <a:pt x="297" y="1168"/>
                  <a:pt x="296" y="1167"/>
                </a:cubicBezTo>
                <a:cubicBezTo>
                  <a:pt x="295" y="1167"/>
                  <a:pt x="293" y="1165"/>
                  <a:pt x="293" y="1164"/>
                </a:cubicBezTo>
                <a:cubicBezTo>
                  <a:pt x="293" y="1162"/>
                  <a:pt x="293" y="1159"/>
                  <a:pt x="293" y="1158"/>
                </a:cubicBezTo>
                <a:cubicBezTo>
                  <a:pt x="294" y="1156"/>
                  <a:pt x="295" y="1154"/>
                  <a:pt x="295" y="1153"/>
                </a:cubicBezTo>
                <a:cubicBezTo>
                  <a:pt x="296" y="1152"/>
                  <a:pt x="297" y="1150"/>
                  <a:pt x="298" y="1148"/>
                </a:cubicBezTo>
                <a:cubicBezTo>
                  <a:pt x="298" y="1147"/>
                  <a:pt x="299" y="1145"/>
                  <a:pt x="300" y="1144"/>
                </a:cubicBezTo>
                <a:cubicBezTo>
                  <a:pt x="300" y="1143"/>
                  <a:pt x="300" y="1141"/>
                  <a:pt x="300" y="1140"/>
                </a:cubicBezTo>
                <a:cubicBezTo>
                  <a:pt x="299" y="1138"/>
                  <a:pt x="299" y="1135"/>
                  <a:pt x="299" y="1133"/>
                </a:cubicBezTo>
                <a:cubicBezTo>
                  <a:pt x="298" y="1131"/>
                  <a:pt x="298" y="1129"/>
                  <a:pt x="298" y="1128"/>
                </a:cubicBezTo>
                <a:cubicBezTo>
                  <a:pt x="297" y="1127"/>
                  <a:pt x="297" y="1126"/>
                  <a:pt x="297" y="1126"/>
                </a:cubicBezTo>
                <a:cubicBezTo>
                  <a:pt x="297" y="1125"/>
                  <a:pt x="297" y="1124"/>
                  <a:pt x="298" y="1123"/>
                </a:cubicBezTo>
                <a:cubicBezTo>
                  <a:pt x="299" y="1123"/>
                  <a:pt x="299" y="1122"/>
                  <a:pt x="300" y="1121"/>
                </a:cubicBezTo>
                <a:cubicBezTo>
                  <a:pt x="301" y="1121"/>
                  <a:pt x="302" y="1121"/>
                  <a:pt x="303" y="1121"/>
                </a:cubicBezTo>
                <a:cubicBezTo>
                  <a:pt x="305" y="1121"/>
                  <a:pt x="306" y="1120"/>
                  <a:pt x="307" y="1120"/>
                </a:cubicBezTo>
                <a:cubicBezTo>
                  <a:pt x="307" y="1120"/>
                  <a:pt x="308" y="1118"/>
                  <a:pt x="309" y="1116"/>
                </a:cubicBezTo>
                <a:cubicBezTo>
                  <a:pt x="310" y="1115"/>
                  <a:pt x="310" y="1112"/>
                  <a:pt x="310" y="1110"/>
                </a:cubicBezTo>
                <a:cubicBezTo>
                  <a:pt x="310" y="1109"/>
                  <a:pt x="310" y="1107"/>
                  <a:pt x="309" y="1106"/>
                </a:cubicBezTo>
                <a:cubicBezTo>
                  <a:pt x="309" y="1105"/>
                  <a:pt x="308" y="1104"/>
                  <a:pt x="307" y="1103"/>
                </a:cubicBezTo>
                <a:cubicBezTo>
                  <a:pt x="305" y="1102"/>
                  <a:pt x="303" y="1102"/>
                  <a:pt x="302" y="1102"/>
                </a:cubicBezTo>
                <a:cubicBezTo>
                  <a:pt x="301" y="1102"/>
                  <a:pt x="300" y="1103"/>
                  <a:pt x="300" y="1104"/>
                </a:cubicBezTo>
                <a:cubicBezTo>
                  <a:pt x="299" y="1105"/>
                  <a:pt x="299" y="1106"/>
                  <a:pt x="299" y="1107"/>
                </a:cubicBezTo>
                <a:cubicBezTo>
                  <a:pt x="298" y="1107"/>
                  <a:pt x="299" y="1108"/>
                  <a:pt x="299" y="1109"/>
                </a:cubicBezTo>
                <a:cubicBezTo>
                  <a:pt x="300" y="1110"/>
                  <a:pt x="300" y="1111"/>
                  <a:pt x="299" y="1112"/>
                </a:cubicBezTo>
                <a:cubicBezTo>
                  <a:pt x="298" y="1113"/>
                  <a:pt x="296" y="1114"/>
                  <a:pt x="295" y="1115"/>
                </a:cubicBezTo>
                <a:cubicBezTo>
                  <a:pt x="294" y="1115"/>
                  <a:pt x="293" y="1116"/>
                  <a:pt x="292" y="1116"/>
                </a:cubicBezTo>
                <a:cubicBezTo>
                  <a:pt x="291" y="1116"/>
                  <a:pt x="289" y="1117"/>
                  <a:pt x="288" y="1117"/>
                </a:cubicBezTo>
                <a:cubicBezTo>
                  <a:pt x="287" y="1117"/>
                  <a:pt x="285" y="1117"/>
                  <a:pt x="284" y="1116"/>
                </a:cubicBezTo>
                <a:cubicBezTo>
                  <a:pt x="283" y="1116"/>
                  <a:pt x="282" y="1114"/>
                  <a:pt x="282" y="1113"/>
                </a:cubicBezTo>
                <a:cubicBezTo>
                  <a:pt x="282" y="1112"/>
                  <a:pt x="283" y="1111"/>
                  <a:pt x="284" y="1111"/>
                </a:cubicBezTo>
                <a:cubicBezTo>
                  <a:pt x="285" y="1110"/>
                  <a:pt x="286" y="1110"/>
                  <a:pt x="287" y="1109"/>
                </a:cubicBezTo>
                <a:cubicBezTo>
                  <a:pt x="288" y="1109"/>
                  <a:pt x="289" y="1108"/>
                  <a:pt x="289" y="1107"/>
                </a:cubicBezTo>
                <a:cubicBezTo>
                  <a:pt x="289" y="1106"/>
                  <a:pt x="290" y="1105"/>
                  <a:pt x="290" y="1104"/>
                </a:cubicBezTo>
                <a:cubicBezTo>
                  <a:pt x="291" y="1103"/>
                  <a:pt x="291" y="1101"/>
                  <a:pt x="292" y="1100"/>
                </a:cubicBezTo>
                <a:cubicBezTo>
                  <a:pt x="293" y="1099"/>
                  <a:pt x="293" y="1096"/>
                  <a:pt x="293" y="1095"/>
                </a:cubicBezTo>
                <a:cubicBezTo>
                  <a:pt x="292" y="1094"/>
                  <a:pt x="292" y="1092"/>
                  <a:pt x="291" y="1092"/>
                </a:cubicBezTo>
                <a:cubicBezTo>
                  <a:pt x="290" y="1092"/>
                  <a:pt x="289" y="1091"/>
                  <a:pt x="287" y="1090"/>
                </a:cubicBezTo>
                <a:cubicBezTo>
                  <a:pt x="286" y="1090"/>
                  <a:pt x="284" y="1090"/>
                  <a:pt x="283" y="1092"/>
                </a:cubicBezTo>
                <a:cubicBezTo>
                  <a:pt x="282" y="1093"/>
                  <a:pt x="280" y="1095"/>
                  <a:pt x="279" y="1096"/>
                </a:cubicBezTo>
                <a:cubicBezTo>
                  <a:pt x="277" y="1097"/>
                  <a:pt x="274" y="1099"/>
                  <a:pt x="273" y="1100"/>
                </a:cubicBezTo>
                <a:cubicBezTo>
                  <a:pt x="272" y="1101"/>
                  <a:pt x="270" y="1102"/>
                  <a:pt x="269" y="1103"/>
                </a:cubicBezTo>
                <a:cubicBezTo>
                  <a:pt x="269" y="1104"/>
                  <a:pt x="268" y="1106"/>
                  <a:pt x="268" y="1107"/>
                </a:cubicBezTo>
                <a:cubicBezTo>
                  <a:pt x="268" y="1108"/>
                  <a:pt x="267" y="1110"/>
                  <a:pt x="267" y="1112"/>
                </a:cubicBezTo>
                <a:cubicBezTo>
                  <a:pt x="266" y="1113"/>
                  <a:pt x="265" y="1115"/>
                  <a:pt x="264" y="1116"/>
                </a:cubicBezTo>
                <a:cubicBezTo>
                  <a:pt x="263" y="1118"/>
                  <a:pt x="261" y="1120"/>
                  <a:pt x="261" y="1121"/>
                </a:cubicBezTo>
                <a:cubicBezTo>
                  <a:pt x="261" y="1123"/>
                  <a:pt x="260" y="1125"/>
                  <a:pt x="259" y="1126"/>
                </a:cubicBezTo>
                <a:cubicBezTo>
                  <a:pt x="259" y="1127"/>
                  <a:pt x="258" y="1128"/>
                  <a:pt x="257" y="1128"/>
                </a:cubicBezTo>
                <a:cubicBezTo>
                  <a:pt x="256" y="1128"/>
                  <a:pt x="254" y="1129"/>
                  <a:pt x="253" y="1130"/>
                </a:cubicBezTo>
                <a:cubicBezTo>
                  <a:pt x="252" y="1130"/>
                  <a:pt x="249" y="1131"/>
                  <a:pt x="247" y="1131"/>
                </a:cubicBezTo>
                <a:cubicBezTo>
                  <a:pt x="245" y="1132"/>
                  <a:pt x="242" y="1132"/>
                  <a:pt x="241" y="1132"/>
                </a:cubicBezTo>
                <a:cubicBezTo>
                  <a:pt x="240" y="1133"/>
                  <a:pt x="239" y="1132"/>
                  <a:pt x="238" y="1131"/>
                </a:cubicBezTo>
                <a:cubicBezTo>
                  <a:pt x="237" y="1131"/>
                  <a:pt x="236" y="1130"/>
                  <a:pt x="236" y="1129"/>
                </a:cubicBezTo>
                <a:cubicBezTo>
                  <a:pt x="236" y="1128"/>
                  <a:pt x="235" y="1128"/>
                  <a:pt x="234" y="1128"/>
                </a:cubicBezTo>
                <a:cubicBezTo>
                  <a:pt x="233" y="1127"/>
                  <a:pt x="231" y="1127"/>
                  <a:pt x="230" y="1126"/>
                </a:cubicBezTo>
                <a:cubicBezTo>
                  <a:pt x="229" y="1126"/>
                  <a:pt x="227" y="1125"/>
                  <a:pt x="226" y="1124"/>
                </a:cubicBezTo>
                <a:cubicBezTo>
                  <a:pt x="225" y="1123"/>
                  <a:pt x="224" y="1121"/>
                  <a:pt x="223" y="1121"/>
                </a:cubicBezTo>
                <a:cubicBezTo>
                  <a:pt x="223" y="1120"/>
                  <a:pt x="221" y="1119"/>
                  <a:pt x="220" y="1119"/>
                </a:cubicBezTo>
                <a:cubicBezTo>
                  <a:pt x="218" y="1118"/>
                  <a:pt x="216" y="1118"/>
                  <a:pt x="216" y="1119"/>
                </a:cubicBezTo>
                <a:cubicBezTo>
                  <a:pt x="215" y="1120"/>
                  <a:pt x="214" y="1121"/>
                  <a:pt x="213" y="1121"/>
                </a:cubicBezTo>
                <a:cubicBezTo>
                  <a:pt x="212" y="1122"/>
                  <a:pt x="210" y="1123"/>
                  <a:pt x="210" y="1123"/>
                </a:cubicBezTo>
                <a:cubicBezTo>
                  <a:pt x="209" y="1123"/>
                  <a:pt x="208" y="1122"/>
                  <a:pt x="207" y="1122"/>
                </a:cubicBezTo>
                <a:cubicBezTo>
                  <a:pt x="206" y="1122"/>
                  <a:pt x="204" y="1121"/>
                  <a:pt x="204" y="1120"/>
                </a:cubicBezTo>
                <a:cubicBezTo>
                  <a:pt x="203" y="1119"/>
                  <a:pt x="203" y="1118"/>
                  <a:pt x="203" y="1117"/>
                </a:cubicBezTo>
                <a:cubicBezTo>
                  <a:pt x="204" y="1116"/>
                  <a:pt x="205" y="1114"/>
                  <a:pt x="205" y="1113"/>
                </a:cubicBezTo>
                <a:cubicBezTo>
                  <a:pt x="206" y="1112"/>
                  <a:pt x="207" y="1110"/>
                  <a:pt x="207" y="1109"/>
                </a:cubicBezTo>
                <a:cubicBezTo>
                  <a:pt x="208" y="1107"/>
                  <a:pt x="209" y="1105"/>
                  <a:pt x="209" y="1104"/>
                </a:cubicBezTo>
                <a:cubicBezTo>
                  <a:pt x="209" y="1103"/>
                  <a:pt x="209" y="1103"/>
                  <a:pt x="208" y="1102"/>
                </a:cubicBezTo>
                <a:cubicBezTo>
                  <a:pt x="207" y="1102"/>
                  <a:pt x="206" y="1101"/>
                  <a:pt x="206" y="1100"/>
                </a:cubicBezTo>
                <a:cubicBezTo>
                  <a:pt x="206" y="1099"/>
                  <a:pt x="208" y="1098"/>
                  <a:pt x="209" y="1097"/>
                </a:cubicBezTo>
                <a:cubicBezTo>
                  <a:pt x="211" y="1096"/>
                  <a:pt x="213" y="1096"/>
                  <a:pt x="214" y="1096"/>
                </a:cubicBezTo>
                <a:cubicBezTo>
                  <a:pt x="215" y="1096"/>
                  <a:pt x="218" y="1095"/>
                  <a:pt x="219" y="1094"/>
                </a:cubicBezTo>
                <a:cubicBezTo>
                  <a:pt x="220" y="1093"/>
                  <a:pt x="223" y="1092"/>
                  <a:pt x="225" y="1092"/>
                </a:cubicBezTo>
                <a:cubicBezTo>
                  <a:pt x="226" y="1091"/>
                  <a:pt x="229" y="1090"/>
                  <a:pt x="230" y="1090"/>
                </a:cubicBezTo>
                <a:cubicBezTo>
                  <a:pt x="231" y="1089"/>
                  <a:pt x="234" y="1088"/>
                  <a:pt x="235" y="1087"/>
                </a:cubicBezTo>
                <a:cubicBezTo>
                  <a:pt x="237" y="1086"/>
                  <a:pt x="239" y="1085"/>
                  <a:pt x="240" y="1084"/>
                </a:cubicBezTo>
                <a:cubicBezTo>
                  <a:pt x="241" y="1083"/>
                  <a:pt x="242" y="1082"/>
                  <a:pt x="242" y="1080"/>
                </a:cubicBezTo>
                <a:cubicBezTo>
                  <a:pt x="243" y="1079"/>
                  <a:pt x="243" y="1078"/>
                  <a:pt x="242" y="1078"/>
                </a:cubicBezTo>
                <a:cubicBezTo>
                  <a:pt x="241" y="1077"/>
                  <a:pt x="240" y="1077"/>
                  <a:pt x="238" y="1078"/>
                </a:cubicBezTo>
                <a:cubicBezTo>
                  <a:pt x="236" y="1078"/>
                  <a:pt x="234" y="1078"/>
                  <a:pt x="233" y="1077"/>
                </a:cubicBezTo>
                <a:cubicBezTo>
                  <a:pt x="232" y="1077"/>
                  <a:pt x="232" y="1076"/>
                  <a:pt x="232" y="1075"/>
                </a:cubicBezTo>
                <a:cubicBezTo>
                  <a:pt x="232" y="1074"/>
                  <a:pt x="233" y="1072"/>
                  <a:pt x="234" y="1071"/>
                </a:cubicBezTo>
                <a:cubicBezTo>
                  <a:pt x="234" y="1071"/>
                  <a:pt x="235" y="1069"/>
                  <a:pt x="236" y="1068"/>
                </a:cubicBezTo>
                <a:cubicBezTo>
                  <a:pt x="236" y="1067"/>
                  <a:pt x="235" y="1067"/>
                  <a:pt x="233" y="1067"/>
                </a:cubicBezTo>
                <a:cubicBezTo>
                  <a:pt x="232" y="1067"/>
                  <a:pt x="230" y="1067"/>
                  <a:pt x="229" y="1068"/>
                </a:cubicBezTo>
                <a:cubicBezTo>
                  <a:pt x="228" y="1069"/>
                  <a:pt x="227" y="1070"/>
                  <a:pt x="226" y="1071"/>
                </a:cubicBezTo>
                <a:cubicBezTo>
                  <a:pt x="226" y="1071"/>
                  <a:pt x="224" y="1073"/>
                  <a:pt x="223" y="1074"/>
                </a:cubicBezTo>
                <a:cubicBezTo>
                  <a:pt x="222" y="1075"/>
                  <a:pt x="221" y="1076"/>
                  <a:pt x="219" y="1077"/>
                </a:cubicBezTo>
                <a:cubicBezTo>
                  <a:pt x="218" y="1077"/>
                  <a:pt x="216" y="1078"/>
                  <a:pt x="215" y="1077"/>
                </a:cubicBezTo>
                <a:cubicBezTo>
                  <a:pt x="213" y="1076"/>
                  <a:pt x="212" y="1075"/>
                  <a:pt x="212" y="1075"/>
                </a:cubicBezTo>
                <a:cubicBezTo>
                  <a:pt x="212" y="1074"/>
                  <a:pt x="212" y="1072"/>
                  <a:pt x="213" y="1071"/>
                </a:cubicBezTo>
                <a:cubicBezTo>
                  <a:pt x="214" y="1070"/>
                  <a:pt x="215" y="1068"/>
                  <a:pt x="216" y="1068"/>
                </a:cubicBezTo>
                <a:cubicBezTo>
                  <a:pt x="217" y="1068"/>
                  <a:pt x="218" y="1066"/>
                  <a:pt x="218" y="1065"/>
                </a:cubicBezTo>
                <a:cubicBezTo>
                  <a:pt x="218" y="1064"/>
                  <a:pt x="217" y="1063"/>
                  <a:pt x="216" y="1063"/>
                </a:cubicBezTo>
                <a:cubicBezTo>
                  <a:pt x="215" y="1063"/>
                  <a:pt x="213" y="1063"/>
                  <a:pt x="212" y="1064"/>
                </a:cubicBezTo>
                <a:cubicBezTo>
                  <a:pt x="211" y="1064"/>
                  <a:pt x="210" y="1064"/>
                  <a:pt x="209" y="1065"/>
                </a:cubicBezTo>
                <a:cubicBezTo>
                  <a:pt x="208" y="1065"/>
                  <a:pt x="206" y="1066"/>
                  <a:pt x="205" y="1066"/>
                </a:cubicBezTo>
                <a:cubicBezTo>
                  <a:pt x="204" y="1067"/>
                  <a:pt x="202" y="1068"/>
                  <a:pt x="202" y="1069"/>
                </a:cubicBezTo>
                <a:cubicBezTo>
                  <a:pt x="201" y="1069"/>
                  <a:pt x="200" y="1071"/>
                  <a:pt x="200" y="1071"/>
                </a:cubicBezTo>
                <a:cubicBezTo>
                  <a:pt x="199" y="1072"/>
                  <a:pt x="199" y="1073"/>
                  <a:pt x="199" y="1074"/>
                </a:cubicBezTo>
                <a:cubicBezTo>
                  <a:pt x="198" y="1075"/>
                  <a:pt x="198" y="1077"/>
                  <a:pt x="198" y="1078"/>
                </a:cubicBezTo>
                <a:cubicBezTo>
                  <a:pt x="197" y="1080"/>
                  <a:pt x="196" y="1082"/>
                  <a:pt x="196" y="1083"/>
                </a:cubicBezTo>
                <a:cubicBezTo>
                  <a:pt x="195" y="1084"/>
                  <a:pt x="194" y="1086"/>
                  <a:pt x="193" y="1086"/>
                </a:cubicBezTo>
                <a:cubicBezTo>
                  <a:pt x="193" y="1087"/>
                  <a:pt x="192" y="1087"/>
                  <a:pt x="191" y="1088"/>
                </a:cubicBezTo>
                <a:cubicBezTo>
                  <a:pt x="190" y="1088"/>
                  <a:pt x="189" y="1088"/>
                  <a:pt x="187" y="1089"/>
                </a:cubicBezTo>
                <a:cubicBezTo>
                  <a:pt x="186" y="1089"/>
                  <a:pt x="184" y="1090"/>
                  <a:pt x="184" y="1090"/>
                </a:cubicBezTo>
                <a:cubicBezTo>
                  <a:pt x="183" y="1090"/>
                  <a:pt x="182" y="1090"/>
                  <a:pt x="182" y="1089"/>
                </a:cubicBezTo>
                <a:cubicBezTo>
                  <a:pt x="181" y="1088"/>
                  <a:pt x="180" y="1087"/>
                  <a:pt x="179" y="1087"/>
                </a:cubicBezTo>
                <a:cubicBezTo>
                  <a:pt x="178" y="1087"/>
                  <a:pt x="176" y="1087"/>
                  <a:pt x="175" y="1087"/>
                </a:cubicBezTo>
                <a:cubicBezTo>
                  <a:pt x="174" y="1088"/>
                  <a:pt x="171" y="1088"/>
                  <a:pt x="169" y="1087"/>
                </a:cubicBezTo>
                <a:cubicBezTo>
                  <a:pt x="167" y="1086"/>
                  <a:pt x="165" y="1085"/>
                  <a:pt x="163" y="1084"/>
                </a:cubicBezTo>
                <a:cubicBezTo>
                  <a:pt x="162" y="1083"/>
                  <a:pt x="161" y="1081"/>
                  <a:pt x="160" y="1080"/>
                </a:cubicBezTo>
                <a:cubicBezTo>
                  <a:pt x="160" y="1079"/>
                  <a:pt x="159" y="1076"/>
                  <a:pt x="159" y="1074"/>
                </a:cubicBezTo>
                <a:cubicBezTo>
                  <a:pt x="159" y="1072"/>
                  <a:pt x="157" y="1069"/>
                  <a:pt x="156" y="1068"/>
                </a:cubicBezTo>
                <a:cubicBezTo>
                  <a:pt x="155" y="1067"/>
                  <a:pt x="153" y="1066"/>
                  <a:pt x="152" y="1066"/>
                </a:cubicBezTo>
                <a:cubicBezTo>
                  <a:pt x="151" y="1065"/>
                  <a:pt x="150" y="1064"/>
                  <a:pt x="149" y="1064"/>
                </a:cubicBezTo>
                <a:cubicBezTo>
                  <a:pt x="148" y="1064"/>
                  <a:pt x="147" y="1064"/>
                  <a:pt x="147" y="1065"/>
                </a:cubicBezTo>
                <a:cubicBezTo>
                  <a:pt x="147" y="1066"/>
                  <a:pt x="145" y="1067"/>
                  <a:pt x="143" y="1067"/>
                </a:cubicBezTo>
                <a:cubicBezTo>
                  <a:pt x="142" y="1067"/>
                  <a:pt x="140" y="1067"/>
                  <a:pt x="139" y="1067"/>
                </a:cubicBezTo>
                <a:cubicBezTo>
                  <a:pt x="138" y="1067"/>
                  <a:pt x="137" y="1068"/>
                  <a:pt x="137" y="1069"/>
                </a:cubicBezTo>
                <a:cubicBezTo>
                  <a:pt x="136" y="1070"/>
                  <a:pt x="135" y="1071"/>
                  <a:pt x="134" y="1071"/>
                </a:cubicBezTo>
                <a:cubicBezTo>
                  <a:pt x="133" y="1071"/>
                  <a:pt x="131" y="1071"/>
                  <a:pt x="131" y="1070"/>
                </a:cubicBezTo>
                <a:cubicBezTo>
                  <a:pt x="130" y="1069"/>
                  <a:pt x="129" y="1067"/>
                  <a:pt x="129" y="1066"/>
                </a:cubicBezTo>
                <a:cubicBezTo>
                  <a:pt x="129" y="1065"/>
                  <a:pt x="128" y="1064"/>
                  <a:pt x="127" y="1064"/>
                </a:cubicBezTo>
                <a:cubicBezTo>
                  <a:pt x="126" y="1064"/>
                  <a:pt x="124" y="1065"/>
                  <a:pt x="124" y="1065"/>
                </a:cubicBezTo>
                <a:cubicBezTo>
                  <a:pt x="123" y="1066"/>
                  <a:pt x="122" y="1067"/>
                  <a:pt x="121" y="1068"/>
                </a:cubicBezTo>
                <a:cubicBezTo>
                  <a:pt x="120" y="1069"/>
                  <a:pt x="119" y="1069"/>
                  <a:pt x="117" y="1069"/>
                </a:cubicBezTo>
                <a:cubicBezTo>
                  <a:pt x="116" y="1069"/>
                  <a:pt x="115" y="1068"/>
                  <a:pt x="115" y="1067"/>
                </a:cubicBezTo>
                <a:cubicBezTo>
                  <a:pt x="114" y="1067"/>
                  <a:pt x="115" y="1065"/>
                  <a:pt x="116" y="1065"/>
                </a:cubicBezTo>
                <a:cubicBezTo>
                  <a:pt x="116" y="1064"/>
                  <a:pt x="117" y="1062"/>
                  <a:pt x="118" y="1061"/>
                </a:cubicBezTo>
                <a:cubicBezTo>
                  <a:pt x="118" y="1059"/>
                  <a:pt x="119" y="1057"/>
                  <a:pt x="119" y="1056"/>
                </a:cubicBezTo>
                <a:cubicBezTo>
                  <a:pt x="119" y="1055"/>
                  <a:pt x="120" y="1054"/>
                  <a:pt x="121" y="1054"/>
                </a:cubicBezTo>
                <a:cubicBezTo>
                  <a:pt x="122" y="1054"/>
                  <a:pt x="124" y="1053"/>
                  <a:pt x="125" y="1052"/>
                </a:cubicBezTo>
                <a:cubicBezTo>
                  <a:pt x="126" y="1051"/>
                  <a:pt x="127" y="1049"/>
                  <a:pt x="128" y="1048"/>
                </a:cubicBezTo>
                <a:cubicBezTo>
                  <a:pt x="129" y="1047"/>
                  <a:pt x="131" y="1047"/>
                  <a:pt x="132" y="1046"/>
                </a:cubicBezTo>
                <a:cubicBezTo>
                  <a:pt x="133" y="1046"/>
                  <a:pt x="135" y="1046"/>
                  <a:pt x="136" y="1047"/>
                </a:cubicBezTo>
                <a:cubicBezTo>
                  <a:pt x="136" y="1047"/>
                  <a:pt x="138" y="1048"/>
                  <a:pt x="139" y="1049"/>
                </a:cubicBezTo>
                <a:cubicBezTo>
                  <a:pt x="140" y="1050"/>
                  <a:pt x="142" y="1051"/>
                  <a:pt x="143" y="1052"/>
                </a:cubicBezTo>
                <a:cubicBezTo>
                  <a:pt x="144" y="1052"/>
                  <a:pt x="146" y="1052"/>
                  <a:pt x="147" y="1053"/>
                </a:cubicBezTo>
                <a:cubicBezTo>
                  <a:pt x="148" y="1053"/>
                  <a:pt x="150" y="1052"/>
                  <a:pt x="150" y="1051"/>
                </a:cubicBezTo>
                <a:cubicBezTo>
                  <a:pt x="151" y="1050"/>
                  <a:pt x="152" y="1049"/>
                  <a:pt x="153" y="1048"/>
                </a:cubicBezTo>
                <a:cubicBezTo>
                  <a:pt x="154" y="1047"/>
                  <a:pt x="155" y="1045"/>
                  <a:pt x="156" y="1045"/>
                </a:cubicBezTo>
                <a:cubicBezTo>
                  <a:pt x="156" y="1044"/>
                  <a:pt x="156" y="1043"/>
                  <a:pt x="155" y="1042"/>
                </a:cubicBezTo>
                <a:cubicBezTo>
                  <a:pt x="154" y="1042"/>
                  <a:pt x="152" y="1041"/>
                  <a:pt x="151" y="1041"/>
                </a:cubicBezTo>
                <a:cubicBezTo>
                  <a:pt x="150" y="1041"/>
                  <a:pt x="149" y="1040"/>
                  <a:pt x="149" y="1039"/>
                </a:cubicBezTo>
                <a:cubicBezTo>
                  <a:pt x="148" y="1038"/>
                  <a:pt x="148" y="1036"/>
                  <a:pt x="147" y="1034"/>
                </a:cubicBezTo>
                <a:cubicBezTo>
                  <a:pt x="147" y="1033"/>
                  <a:pt x="146" y="1031"/>
                  <a:pt x="145" y="1030"/>
                </a:cubicBezTo>
                <a:cubicBezTo>
                  <a:pt x="144" y="1028"/>
                  <a:pt x="142" y="1027"/>
                  <a:pt x="141" y="1026"/>
                </a:cubicBezTo>
                <a:cubicBezTo>
                  <a:pt x="140" y="1025"/>
                  <a:pt x="139" y="1024"/>
                  <a:pt x="137" y="1024"/>
                </a:cubicBezTo>
                <a:cubicBezTo>
                  <a:pt x="136" y="1023"/>
                  <a:pt x="135" y="1022"/>
                  <a:pt x="135" y="1020"/>
                </a:cubicBezTo>
                <a:cubicBezTo>
                  <a:pt x="136" y="1019"/>
                  <a:pt x="135" y="1017"/>
                  <a:pt x="134" y="1017"/>
                </a:cubicBezTo>
                <a:cubicBezTo>
                  <a:pt x="134" y="1016"/>
                  <a:pt x="134" y="1014"/>
                  <a:pt x="134" y="1013"/>
                </a:cubicBezTo>
                <a:cubicBezTo>
                  <a:pt x="135" y="1012"/>
                  <a:pt x="135" y="1010"/>
                  <a:pt x="135" y="1009"/>
                </a:cubicBezTo>
                <a:cubicBezTo>
                  <a:pt x="135" y="1008"/>
                  <a:pt x="133" y="1007"/>
                  <a:pt x="132" y="1007"/>
                </a:cubicBezTo>
                <a:cubicBezTo>
                  <a:pt x="131" y="1006"/>
                  <a:pt x="130" y="1006"/>
                  <a:pt x="129" y="1005"/>
                </a:cubicBezTo>
                <a:cubicBezTo>
                  <a:pt x="128" y="1004"/>
                  <a:pt x="127" y="1002"/>
                  <a:pt x="126" y="1000"/>
                </a:cubicBezTo>
                <a:cubicBezTo>
                  <a:pt x="125" y="998"/>
                  <a:pt x="124" y="997"/>
                  <a:pt x="124" y="997"/>
                </a:cubicBezTo>
                <a:cubicBezTo>
                  <a:pt x="123" y="998"/>
                  <a:pt x="121" y="998"/>
                  <a:pt x="119" y="998"/>
                </a:cubicBezTo>
                <a:cubicBezTo>
                  <a:pt x="118" y="998"/>
                  <a:pt x="115" y="998"/>
                  <a:pt x="114" y="998"/>
                </a:cubicBezTo>
                <a:cubicBezTo>
                  <a:pt x="112" y="999"/>
                  <a:pt x="111" y="998"/>
                  <a:pt x="111" y="997"/>
                </a:cubicBezTo>
                <a:cubicBezTo>
                  <a:pt x="110" y="996"/>
                  <a:pt x="112" y="994"/>
                  <a:pt x="113" y="993"/>
                </a:cubicBezTo>
                <a:cubicBezTo>
                  <a:pt x="114" y="992"/>
                  <a:pt x="116" y="991"/>
                  <a:pt x="117" y="990"/>
                </a:cubicBezTo>
                <a:cubicBezTo>
                  <a:pt x="118" y="990"/>
                  <a:pt x="120" y="990"/>
                  <a:pt x="122" y="989"/>
                </a:cubicBezTo>
                <a:cubicBezTo>
                  <a:pt x="123" y="989"/>
                  <a:pt x="125" y="989"/>
                  <a:pt x="127" y="990"/>
                </a:cubicBezTo>
                <a:cubicBezTo>
                  <a:pt x="128" y="991"/>
                  <a:pt x="130" y="991"/>
                  <a:pt x="132" y="991"/>
                </a:cubicBezTo>
                <a:cubicBezTo>
                  <a:pt x="133" y="991"/>
                  <a:pt x="136" y="991"/>
                  <a:pt x="137" y="991"/>
                </a:cubicBezTo>
                <a:cubicBezTo>
                  <a:pt x="139" y="991"/>
                  <a:pt x="140" y="990"/>
                  <a:pt x="139" y="989"/>
                </a:cubicBezTo>
                <a:cubicBezTo>
                  <a:pt x="138" y="987"/>
                  <a:pt x="139" y="986"/>
                  <a:pt x="140" y="985"/>
                </a:cubicBezTo>
                <a:cubicBezTo>
                  <a:pt x="141" y="984"/>
                  <a:pt x="143" y="984"/>
                  <a:pt x="144" y="984"/>
                </a:cubicBezTo>
                <a:cubicBezTo>
                  <a:pt x="145" y="983"/>
                  <a:pt x="147" y="984"/>
                  <a:pt x="149" y="984"/>
                </a:cubicBezTo>
                <a:cubicBezTo>
                  <a:pt x="150" y="985"/>
                  <a:pt x="152" y="985"/>
                  <a:pt x="154" y="986"/>
                </a:cubicBezTo>
                <a:cubicBezTo>
                  <a:pt x="155" y="986"/>
                  <a:pt x="158" y="986"/>
                  <a:pt x="160" y="986"/>
                </a:cubicBezTo>
                <a:cubicBezTo>
                  <a:pt x="162" y="985"/>
                  <a:pt x="164" y="985"/>
                  <a:pt x="166" y="985"/>
                </a:cubicBezTo>
                <a:cubicBezTo>
                  <a:pt x="167" y="985"/>
                  <a:pt x="169" y="985"/>
                  <a:pt x="170" y="984"/>
                </a:cubicBezTo>
                <a:cubicBezTo>
                  <a:pt x="171" y="984"/>
                  <a:pt x="172" y="983"/>
                  <a:pt x="171" y="982"/>
                </a:cubicBezTo>
                <a:cubicBezTo>
                  <a:pt x="170" y="981"/>
                  <a:pt x="168" y="979"/>
                  <a:pt x="167" y="978"/>
                </a:cubicBezTo>
                <a:cubicBezTo>
                  <a:pt x="166" y="977"/>
                  <a:pt x="164" y="976"/>
                  <a:pt x="163" y="975"/>
                </a:cubicBezTo>
                <a:cubicBezTo>
                  <a:pt x="162" y="974"/>
                  <a:pt x="161" y="973"/>
                  <a:pt x="160" y="972"/>
                </a:cubicBezTo>
                <a:cubicBezTo>
                  <a:pt x="160" y="971"/>
                  <a:pt x="159" y="969"/>
                  <a:pt x="160" y="968"/>
                </a:cubicBezTo>
                <a:cubicBezTo>
                  <a:pt x="161" y="966"/>
                  <a:pt x="163" y="965"/>
                  <a:pt x="164" y="965"/>
                </a:cubicBezTo>
                <a:cubicBezTo>
                  <a:pt x="166" y="965"/>
                  <a:pt x="169" y="964"/>
                  <a:pt x="170" y="964"/>
                </a:cubicBezTo>
                <a:cubicBezTo>
                  <a:pt x="171" y="964"/>
                  <a:pt x="173" y="963"/>
                  <a:pt x="175" y="963"/>
                </a:cubicBezTo>
                <a:cubicBezTo>
                  <a:pt x="176" y="963"/>
                  <a:pt x="178" y="963"/>
                  <a:pt x="180" y="963"/>
                </a:cubicBezTo>
                <a:cubicBezTo>
                  <a:pt x="182" y="963"/>
                  <a:pt x="184" y="964"/>
                  <a:pt x="185" y="965"/>
                </a:cubicBezTo>
                <a:cubicBezTo>
                  <a:pt x="186" y="965"/>
                  <a:pt x="188" y="967"/>
                  <a:pt x="190" y="967"/>
                </a:cubicBezTo>
                <a:cubicBezTo>
                  <a:pt x="192" y="968"/>
                  <a:pt x="194" y="969"/>
                  <a:pt x="196" y="969"/>
                </a:cubicBezTo>
                <a:cubicBezTo>
                  <a:pt x="198" y="970"/>
                  <a:pt x="200" y="970"/>
                  <a:pt x="201" y="969"/>
                </a:cubicBezTo>
                <a:cubicBezTo>
                  <a:pt x="203" y="968"/>
                  <a:pt x="204" y="967"/>
                  <a:pt x="205" y="966"/>
                </a:cubicBezTo>
                <a:cubicBezTo>
                  <a:pt x="205" y="965"/>
                  <a:pt x="207" y="964"/>
                  <a:pt x="208" y="963"/>
                </a:cubicBezTo>
                <a:cubicBezTo>
                  <a:pt x="210" y="963"/>
                  <a:pt x="212" y="962"/>
                  <a:pt x="213" y="962"/>
                </a:cubicBezTo>
                <a:cubicBezTo>
                  <a:pt x="214" y="962"/>
                  <a:pt x="214" y="960"/>
                  <a:pt x="214" y="959"/>
                </a:cubicBezTo>
                <a:cubicBezTo>
                  <a:pt x="214" y="958"/>
                  <a:pt x="214" y="957"/>
                  <a:pt x="214" y="957"/>
                </a:cubicBezTo>
                <a:cubicBezTo>
                  <a:pt x="214" y="957"/>
                  <a:pt x="213" y="955"/>
                  <a:pt x="213" y="952"/>
                </a:cubicBezTo>
                <a:cubicBezTo>
                  <a:pt x="213" y="950"/>
                  <a:pt x="211" y="946"/>
                  <a:pt x="210" y="945"/>
                </a:cubicBezTo>
                <a:cubicBezTo>
                  <a:pt x="209" y="944"/>
                  <a:pt x="208" y="941"/>
                  <a:pt x="207" y="940"/>
                </a:cubicBezTo>
                <a:cubicBezTo>
                  <a:pt x="206" y="939"/>
                  <a:pt x="205" y="936"/>
                  <a:pt x="205" y="934"/>
                </a:cubicBezTo>
                <a:cubicBezTo>
                  <a:pt x="205" y="932"/>
                  <a:pt x="205" y="929"/>
                  <a:pt x="205" y="928"/>
                </a:cubicBezTo>
                <a:cubicBezTo>
                  <a:pt x="204" y="926"/>
                  <a:pt x="204" y="924"/>
                  <a:pt x="203" y="922"/>
                </a:cubicBezTo>
                <a:cubicBezTo>
                  <a:pt x="203" y="921"/>
                  <a:pt x="202" y="919"/>
                  <a:pt x="202" y="918"/>
                </a:cubicBezTo>
                <a:cubicBezTo>
                  <a:pt x="202" y="917"/>
                  <a:pt x="202" y="915"/>
                  <a:pt x="202" y="914"/>
                </a:cubicBezTo>
                <a:cubicBezTo>
                  <a:pt x="202" y="913"/>
                  <a:pt x="203" y="911"/>
                  <a:pt x="203" y="910"/>
                </a:cubicBezTo>
                <a:cubicBezTo>
                  <a:pt x="204" y="908"/>
                  <a:pt x="205" y="906"/>
                  <a:pt x="205" y="905"/>
                </a:cubicBezTo>
                <a:cubicBezTo>
                  <a:pt x="205" y="904"/>
                  <a:pt x="206" y="902"/>
                  <a:pt x="206" y="901"/>
                </a:cubicBezTo>
                <a:cubicBezTo>
                  <a:pt x="207" y="899"/>
                  <a:pt x="207" y="897"/>
                  <a:pt x="207" y="896"/>
                </a:cubicBezTo>
                <a:cubicBezTo>
                  <a:pt x="208" y="894"/>
                  <a:pt x="208" y="892"/>
                  <a:pt x="207" y="891"/>
                </a:cubicBezTo>
                <a:cubicBezTo>
                  <a:pt x="207" y="889"/>
                  <a:pt x="207" y="887"/>
                  <a:pt x="208" y="886"/>
                </a:cubicBezTo>
                <a:cubicBezTo>
                  <a:pt x="209" y="884"/>
                  <a:pt x="210" y="883"/>
                  <a:pt x="212" y="882"/>
                </a:cubicBezTo>
                <a:cubicBezTo>
                  <a:pt x="214" y="882"/>
                  <a:pt x="223" y="879"/>
                  <a:pt x="232" y="876"/>
                </a:cubicBezTo>
                <a:cubicBezTo>
                  <a:pt x="241" y="873"/>
                  <a:pt x="249" y="871"/>
                  <a:pt x="250" y="872"/>
                </a:cubicBezTo>
                <a:cubicBezTo>
                  <a:pt x="250" y="873"/>
                  <a:pt x="252" y="874"/>
                  <a:pt x="253" y="875"/>
                </a:cubicBezTo>
                <a:cubicBezTo>
                  <a:pt x="254" y="875"/>
                  <a:pt x="257" y="875"/>
                  <a:pt x="260" y="875"/>
                </a:cubicBezTo>
                <a:cubicBezTo>
                  <a:pt x="262" y="875"/>
                  <a:pt x="266" y="875"/>
                  <a:pt x="268" y="874"/>
                </a:cubicBezTo>
                <a:cubicBezTo>
                  <a:pt x="270" y="874"/>
                  <a:pt x="273" y="873"/>
                  <a:pt x="276" y="872"/>
                </a:cubicBezTo>
                <a:cubicBezTo>
                  <a:pt x="278" y="871"/>
                  <a:pt x="281" y="871"/>
                  <a:pt x="282" y="871"/>
                </a:cubicBezTo>
                <a:cubicBezTo>
                  <a:pt x="283" y="871"/>
                  <a:pt x="285" y="871"/>
                  <a:pt x="286" y="872"/>
                </a:cubicBezTo>
                <a:cubicBezTo>
                  <a:pt x="288" y="873"/>
                  <a:pt x="290" y="874"/>
                  <a:pt x="291" y="873"/>
                </a:cubicBezTo>
                <a:cubicBezTo>
                  <a:pt x="292" y="873"/>
                  <a:pt x="293" y="872"/>
                  <a:pt x="295" y="872"/>
                </a:cubicBezTo>
                <a:cubicBezTo>
                  <a:pt x="296" y="872"/>
                  <a:pt x="299" y="872"/>
                  <a:pt x="300" y="872"/>
                </a:cubicBezTo>
                <a:cubicBezTo>
                  <a:pt x="302" y="873"/>
                  <a:pt x="305" y="873"/>
                  <a:pt x="306" y="873"/>
                </a:cubicBezTo>
                <a:cubicBezTo>
                  <a:pt x="307" y="873"/>
                  <a:pt x="309" y="873"/>
                  <a:pt x="310" y="872"/>
                </a:cubicBezTo>
                <a:cubicBezTo>
                  <a:pt x="311" y="872"/>
                  <a:pt x="313" y="871"/>
                  <a:pt x="314" y="870"/>
                </a:cubicBezTo>
                <a:cubicBezTo>
                  <a:pt x="315" y="870"/>
                  <a:pt x="317" y="869"/>
                  <a:pt x="318" y="868"/>
                </a:cubicBezTo>
                <a:cubicBezTo>
                  <a:pt x="319" y="867"/>
                  <a:pt x="320" y="866"/>
                  <a:pt x="321" y="865"/>
                </a:cubicBezTo>
                <a:cubicBezTo>
                  <a:pt x="322" y="864"/>
                  <a:pt x="322" y="862"/>
                  <a:pt x="322" y="861"/>
                </a:cubicBezTo>
                <a:cubicBezTo>
                  <a:pt x="321" y="861"/>
                  <a:pt x="320" y="860"/>
                  <a:pt x="319" y="860"/>
                </a:cubicBezTo>
                <a:cubicBezTo>
                  <a:pt x="318" y="860"/>
                  <a:pt x="316" y="860"/>
                  <a:pt x="315" y="860"/>
                </a:cubicBezTo>
                <a:cubicBezTo>
                  <a:pt x="313" y="860"/>
                  <a:pt x="312" y="859"/>
                  <a:pt x="311" y="858"/>
                </a:cubicBezTo>
                <a:cubicBezTo>
                  <a:pt x="310" y="857"/>
                  <a:pt x="309" y="855"/>
                  <a:pt x="308" y="855"/>
                </a:cubicBezTo>
                <a:cubicBezTo>
                  <a:pt x="307" y="854"/>
                  <a:pt x="305" y="853"/>
                  <a:pt x="304" y="853"/>
                </a:cubicBezTo>
                <a:cubicBezTo>
                  <a:pt x="303" y="853"/>
                  <a:pt x="301" y="852"/>
                  <a:pt x="301" y="852"/>
                </a:cubicBezTo>
                <a:cubicBezTo>
                  <a:pt x="301" y="851"/>
                  <a:pt x="301" y="850"/>
                  <a:pt x="302" y="849"/>
                </a:cubicBezTo>
                <a:cubicBezTo>
                  <a:pt x="302" y="848"/>
                  <a:pt x="303" y="847"/>
                  <a:pt x="304" y="846"/>
                </a:cubicBezTo>
                <a:cubicBezTo>
                  <a:pt x="305" y="845"/>
                  <a:pt x="305" y="843"/>
                  <a:pt x="305" y="843"/>
                </a:cubicBezTo>
                <a:cubicBezTo>
                  <a:pt x="305" y="842"/>
                  <a:pt x="304" y="841"/>
                  <a:pt x="304" y="841"/>
                </a:cubicBezTo>
                <a:cubicBezTo>
                  <a:pt x="303" y="841"/>
                  <a:pt x="302" y="840"/>
                  <a:pt x="302" y="839"/>
                </a:cubicBezTo>
                <a:cubicBezTo>
                  <a:pt x="302" y="838"/>
                  <a:pt x="303" y="837"/>
                  <a:pt x="304" y="837"/>
                </a:cubicBezTo>
                <a:cubicBezTo>
                  <a:pt x="305" y="837"/>
                  <a:pt x="307" y="836"/>
                  <a:pt x="308" y="836"/>
                </a:cubicBezTo>
                <a:cubicBezTo>
                  <a:pt x="309" y="836"/>
                  <a:pt x="311" y="835"/>
                  <a:pt x="312" y="835"/>
                </a:cubicBezTo>
                <a:cubicBezTo>
                  <a:pt x="312" y="834"/>
                  <a:pt x="313" y="833"/>
                  <a:pt x="314" y="832"/>
                </a:cubicBezTo>
                <a:cubicBezTo>
                  <a:pt x="315" y="831"/>
                  <a:pt x="316" y="830"/>
                  <a:pt x="316" y="829"/>
                </a:cubicBezTo>
                <a:cubicBezTo>
                  <a:pt x="317" y="828"/>
                  <a:pt x="318" y="827"/>
                  <a:pt x="318" y="827"/>
                </a:cubicBezTo>
                <a:cubicBezTo>
                  <a:pt x="319" y="826"/>
                  <a:pt x="318" y="825"/>
                  <a:pt x="317" y="825"/>
                </a:cubicBezTo>
                <a:cubicBezTo>
                  <a:pt x="316" y="825"/>
                  <a:pt x="315" y="824"/>
                  <a:pt x="315" y="823"/>
                </a:cubicBezTo>
                <a:cubicBezTo>
                  <a:pt x="314" y="822"/>
                  <a:pt x="314" y="821"/>
                  <a:pt x="315" y="821"/>
                </a:cubicBezTo>
                <a:cubicBezTo>
                  <a:pt x="316" y="820"/>
                  <a:pt x="316" y="819"/>
                  <a:pt x="316" y="818"/>
                </a:cubicBezTo>
                <a:cubicBezTo>
                  <a:pt x="316" y="817"/>
                  <a:pt x="316" y="815"/>
                  <a:pt x="316" y="814"/>
                </a:cubicBezTo>
                <a:cubicBezTo>
                  <a:pt x="317" y="813"/>
                  <a:pt x="317" y="811"/>
                  <a:pt x="317" y="810"/>
                </a:cubicBezTo>
                <a:cubicBezTo>
                  <a:pt x="318" y="809"/>
                  <a:pt x="317" y="809"/>
                  <a:pt x="316" y="808"/>
                </a:cubicBezTo>
                <a:cubicBezTo>
                  <a:pt x="315" y="808"/>
                  <a:pt x="313" y="808"/>
                  <a:pt x="312" y="809"/>
                </a:cubicBezTo>
                <a:cubicBezTo>
                  <a:pt x="311" y="809"/>
                  <a:pt x="308" y="809"/>
                  <a:pt x="306" y="810"/>
                </a:cubicBezTo>
                <a:cubicBezTo>
                  <a:pt x="305" y="810"/>
                  <a:pt x="301" y="810"/>
                  <a:pt x="299" y="810"/>
                </a:cubicBezTo>
                <a:cubicBezTo>
                  <a:pt x="297" y="810"/>
                  <a:pt x="295" y="810"/>
                  <a:pt x="293" y="810"/>
                </a:cubicBezTo>
                <a:cubicBezTo>
                  <a:pt x="292" y="810"/>
                  <a:pt x="290" y="810"/>
                  <a:pt x="289" y="809"/>
                </a:cubicBezTo>
                <a:cubicBezTo>
                  <a:pt x="287" y="809"/>
                  <a:pt x="285" y="808"/>
                  <a:pt x="284" y="808"/>
                </a:cubicBezTo>
                <a:cubicBezTo>
                  <a:pt x="283" y="808"/>
                  <a:pt x="281" y="807"/>
                  <a:pt x="280" y="807"/>
                </a:cubicBezTo>
                <a:cubicBezTo>
                  <a:pt x="279" y="807"/>
                  <a:pt x="277" y="807"/>
                  <a:pt x="276" y="806"/>
                </a:cubicBezTo>
                <a:cubicBezTo>
                  <a:pt x="275" y="806"/>
                  <a:pt x="273" y="806"/>
                  <a:pt x="272" y="806"/>
                </a:cubicBezTo>
                <a:cubicBezTo>
                  <a:pt x="271" y="806"/>
                  <a:pt x="269" y="806"/>
                  <a:pt x="268" y="806"/>
                </a:cubicBezTo>
                <a:cubicBezTo>
                  <a:pt x="267" y="807"/>
                  <a:pt x="266" y="807"/>
                  <a:pt x="265" y="808"/>
                </a:cubicBezTo>
                <a:cubicBezTo>
                  <a:pt x="264" y="808"/>
                  <a:pt x="262" y="809"/>
                  <a:pt x="260" y="808"/>
                </a:cubicBezTo>
                <a:cubicBezTo>
                  <a:pt x="259" y="808"/>
                  <a:pt x="257" y="808"/>
                  <a:pt x="256" y="807"/>
                </a:cubicBezTo>
                <a:cubicBezTo>
                  <a:pt x="255" y="807"/>
                  <a:pt x="253" y="807"/>
                  <a:pt x="252" y="808"/>
                </a:cubicBezTo>
                <a:cubicBezTo>
                  <a:pt x="251" y="808"/>
                  <a:pt x="250" y="809"/>
                  <a:pt x="249" y="810"/>
                </a:cubicBezTo>
                <a:cubicBezTo>
                  <a:pt x="249" y="811"/>
                  <a:pt x="248" y="812"/>
                  <a:pt x="247" y="812"/>
                </a:cubicBezTo>
                <a:cubicBezTo>
                  <a:pt x="247" y="813"/>
                  <a:pt x="246" y="814"/>
                  <a:pt x="245" y="815"/>
                </a:cubicBezTo>
                <a:cubicBezTo>
                  <a:pt x="245" y="815"/>
                  <a:pt x="244" y="816"/>
                  <a:pt x="243" y="817"/>
                </a:cubicBezTo>
                <a:cubicBezTo>
                  <a:pt x="242" y="818"/>
                  <a:pt x="240" y="818"/>
                  <a:pt x="238" y="819"/>
                </a:cubicBezTo>
                <a:cubicBezTo>
                  <a:pt x="236" y="819"/>
                  <a:pt x="234" y="820"/>
                  <a:pt x="232" y="821"/>
                </a:cubicBezTo>
                <a:cubicBezTo>
                  <a:pt x="230" y="821"/>
                  <a:pt x="228" y="822"/>
                  <a:pt x="226" y="822"/>
                </a:cubicBezTo>
                <a:cubicBezTo>
                  <a:pt x="224" y="823"/>
                  <a:pt x="221" y="823"/>
                  <a:pt x="219" y="824"/>
                </a:cubicBezTo>
                <a:cubicBezTo>
                  <a:pt x="217" y="824"/>
                  <a:pt x="214" y="825"/>
                  <a:pt x="212" y="825"/>
                </a:cubicBezTo>
                <a:cubicBezTo>
                  <a:pt x="211" y="826"/>
                  <a:pt x="208" y="825"/>
                  <a:pt x="207" y="825"/>
                </a:cubicBezTo>
                <a:cubicBezTo>
                  <a:pt x="206" y="824"/>
                  <a:pt x="204" y="823"/>
                  <a:pt x="203" y="823"/>
                </a:cubicBezTo>
                <a:cubicBezTo>
                  <a:pt x="202" y="823"/>
                  <a:pt x="200" y="822"/>
                  <a:pt x="200" y="821"/>
                </a:cubicBezTo>
                <a:cubicBezTo>
                  <a:pt x="199" y="821"/>
                  <a:pt x="199" y="819"/>
                  <a:pt x="199" y="818"/>
                </a:cubicBezTo>
                <a:cubicBezTo>
                  <a:pt x="199" y="817"/>
                  <a:pt x="200" y="815"/>
                  <a:pt x="201" y="814"/>
                </a:cubicBezTo>
                <a:cubicBezTo>
                  <a:pt x="201" y="812"/>
                  <a:pt x="202" y="810"/>
                  <a:pt x="202" y="809"/>
                </a:cubicBezTo>
                <a:cubicBezTo>
                  <a:pt x="202" y="807"/>
                  <a:pt x="202" y="805"/>
                  <a:pt x="203" y="803"/>
                </a:cubicBezTo>
                <a:cubicBezTo>
                  <a:pt x="203" y="802"/>
                  <a:pt x="203" y="800"/>
                  <a:pt x="204" y="799"/>
                </a:cubicBezTo>
                <a:cubicBezTo>
                  <a:pt x="204" y="798"/>
                  <a:pt x="205" y="796"/>
                  <a:pt x="206" y="796"/>
                </a:cubicBezTo>
                <a:cubicBezTo>
                  <a:pt x="206" y="795"/>
                  <a:pt x="207" y="794"/>
                  <a:pt x="208" y="792"/>
                </a:cubicBezTo>
                <a:cubicBezTo>
                  <a:pt x="209" y="791"/>
                  <a:pt x="209" y="789"/>
                  <a:pt x="208" y="787"/>
                </a:cubicBezTo>
                <a:cubicBezTo>
                  <a:pt x="207" y="786"/>
                  <a:pt x="207" y="784"/>
                  <a:pt x="208" y="782"/>
                </a:cubicBezTo>
                <a:cubicBezTo>
                  <a:pt x="208" y="781"/>
                  <a:pt x="209" y="779"/>
                  <a:pt x="209" y="778"/>
                </a:cubicBezTo>
                <a:cubicBezTo>
                  <a:pt x="209" y="776"/>
                  <a:pt x="211" y="775"/>
                  <a:pt x="212" y="774"/>
                </a:cubicBezTo>
                <a:cubicBezTo>
                  <a:pt x="214" y="774"/>
                  <a:pt x="216" y="773"/>
                  <a:pt x="218" y="774"/>
                </a:cubicBezTo>
                <a:cubicBezTo>
                  <a:pt x="220" y="774"/>
                  <a:pt x="222" y="774"/>
                  <a:pt x="223" y="774"/>
                </a:cubicBezTo>
                <a:cubicBezTo>
                  <a:pt x="224" y="773"/>
                  <a:pt x="226" y="774"/>
                  <a:pt x="227" y="774"/>
                </a:cubicBezTo>
                <a:cubicBezTo>
                  <a:pt x="228" y="775"/>
                  <a:pt x="230" y="776"/>
                  <a:pt x="231" y="776"/>
                </a:cubicBezTo>
                <a:cubicBezTo>
                  <a:pt x="232" y="776"/>
                  <a:pt x="233" y="777"/>
                  <a:pt x="234" y="778"/>
                </a:cubicBezTo>
                <a:cubicBezTo>
                  <a:pt x="234" y="779"/>
                  <a:pt x="236" y="780"/>
                  <a:pt x="237" y="780"/>
                </a:cubicBezTo>
                <a:cubicBezTo>
                  <a:pt x="239" y="780"/>
                  <a:pt x="240" y="781"/>
                  <a:pt x="240" y="782"/>
                </a:cubicBezTo>
                <a:cubicBezTo>
                  <a:pt x="240" y="783"/>
                  <a:pt x="241" y="784"/>
                  <a:pt x="241" y="785"/>
                </a:cubicBezTo>
                <a:cubicBezTo>
                  <a:pt x="241" y="786"/>
                  <a:pt x="242" y="788"/>
                  <a:pt x="241" y="789"/>
                </a:cubicBezTo>
                <a:cubicBezTo>
                  <a:pt x="241" y="789"/>
                  <a:pt x="241" y="791"/>
                  <a:pt x="241" y="791"/>
                </a:cubicBezTo>
                <a:cubicBezTo>
                  <a:pt x="241" y="792"/>
                  <a:pt x="241" y="793"/>
                  <a:pt x="242" y="794"/>
                </a:cubicBezTo>
                <a:cubicBezTo>
                  <a:pt x="243" y="794"/>
                  <a:pt x="244" y="795"/>
                  <a:pt x="245" y="796"/>
                </a:cubicBezTo>
                <a:cubicBezTo>
                  <a:pt x="246" y="796"/>
                  <a:pt x="247" y="796"/>
                  <a:pt x="248" y="795"/>
                </a:cubicBezTo>
                <a:cubicBezTo>
                  <a:pt x="249" y="794"/>
                  <a:pt x="249" y="792"/>
                  <a:pt x="248" y="791"/>
                </a:cubicBezTo>
                <a:cubicBezTo>
                  <a:pt x="248" y="790"/>
                  <a:pt x="248" y="788"/>
                  <a:pt x="247" y="787"/>
                </a:cubicBezTo>
                <a:cubicBezTo>
                  <a:pt x="247" y="786"/>
                  <a:pt x="247" y="784"/>
                  <a:pt x="247" y="782"/>
                </a:cubicBezTo>
                <a:cubicBezTo>
                  <a:pt x="248" y="781"/>
                  <a:pt x="247" y="779"/>
                  <a:pt x="247" y="778"/>
                </a:cubicBezTo>
                <a:cubicBezTo>
                  <a:pt x="247" y="777"/>
                  <a:pt x="246" y="775"/>
                  <a:pt x="245" y="775"/>
                </a:cubicBezTo>
                <a:cubicBezTo>
                  <a:pt x="244" y="774"/>
                  <a:pt x="243" y="773"/>
                  <a:pt x="243" y="772"/>
                </a:cubicBezTo>
                <a:cubicBezTo>
                  <a:pt x="243" y="771"/>
                  <a:pt x="242" y="770"/>
                  <a:pt x="241" y="769"/>
                </a:cubicBezTo>
                <a:cubicBezTo>
                  <a:pt x="240" y="768"/>
                  <a:pt x="239" y="768"/>
                  <a:pt x="239" y="768"/>
                </a:cubicBezTo>
                <a:cubicBezTo>
                  <a:pt x="238" y="768"/>
                  <a:pt x="237" y="769"/>
                  <a:pt x="237" y="770"/>
                </a:cubicBezTo>
                <a:cubicBezTo>
                  <a:pt x="237" y="771"/>
                  <a:pt x="237" y="772"/>
                  <a:pt x="237" y="773"/>
                </a:cubicBezTo>
                <a:cubicBezTo>
                  <a:pt x="237" y="774"/>
                  <a:pt x="237" y="774"/>
                  <a:pt x="236" y="773"/>
                </a:cubicBezTo>
                <a:cubicBezTo>
                  <a:pt x="235" y="773"/>
                  <a:pt x="233" y="771"/>
                  <a:pt x="233" y="771"/>
                </a:cubicBezTo>
                <a:cubicBezTo>
                  <a:pt x="232" y="770"/>
                  <a:pt x="232" y="768"/>
                  <a:pt x="232" y="766"/>
                </a:cubicBezTo>
                <a:cubicBezTo>
                  <a:pt x="232" y="764"/>
                  <a:pt x="231" y="761"/>
                  <a:pt x="230" y="758"/>
                </a:cubicBezTo>
                <a:cubicBezTo>
                  <a:pt x="230" y="756"/>
                  <a:pt x="229" y="753"/>
                  <a:pt x="229" y="752"/>
                </a:cubicBezTo>
                <a:cubicBezTo>
                  <a:pt x="228" y="750"/>
                  <a:pt x="227" y="749"/>
                  <a:pt x="225" y="748"/>
                </a:cubicBezTo>
                <a:cubicBezTo>
                  <a:pt x="224" y="747"/>
                  <a:pt x="221" y="746"/>
                  <a:pt x="220" y="745"/>
                </a:cubicBezTo>
                <a:cubicBezTo>
                  <a:pt x="219" y="744"/>
                  <a:pt x="218" y="743"/>
                  <a:pt x="218" y="743"/>
                </a:cubicBezTo>
                <a:cubicBezTo>
                  <a:pt x="218" y="742"/>
                  <a:pt x="217" y="741"/>
                  <a:pt x="215" y="741"/>
                </a:cubicBezTo>
                <a:cubicBezTo>
                  <a:pt x="214" y="741"/>
                  <a:pt x="213" y="739"/>
                  <a:pt x="212" y="737"/>
                </a:cubicBezTo>
                <a:cubicBezTo>
                  <a:pt x="212" y="735"/>
                  <a:pt x="212" y="732"/>
                  <a:pt x="212" y="731"/>
                </a:cubicBezTo>
                <a:cubicBezTo>
                  <a:pt x="212" y="729"/>
                  <a:pt x="213" y="725"/>
                  <a:pt x="213" y="723"/>
                </a:cubicBezTo>
                <a:cubicBezTo>
                  <a:pt x="213" y="721"/>
                  <a:pt x="214" y="718"/>
                  <a:pt x="215" y="717"/>
                </a:cubicBezTo>
                <a:cubicBezTo>
                  <a:pt x="215" y="716"/>
                  <a:pt x="216" y="716"/>
                  <a:pt x="217" y="716"/>
                </a:cubicBezTo>
                <a:cubicBezTo>
                  <a:pt x="218" y="716"/>
                  <a:pt x="219" y="717"/>
                  <a:pt x="220" y="716"/>
                </a:cubicBezTo>
                <a:cubicBezTo>
                  <a:pt x="220" y="716"/>
                  <a:pt x="222" y="715"/>
                  <a:pt x="222" y="715"/>
                </a:cubicBezTo>
                <a:cubicBezTo>
                  <a:pt x="223" y="714"/>
                  <a:pt x="224" y="713"/>
                  <a:pt x="224" y="712"/>
                </a:cubicBezTo>
                <a:cubicBezTo>
                  <a:pt x="224" y="711"/>
                  <a:pt x="224" y="710"/>
                  <a:pt x="223" y="709"/>
                </a:cubicBezTo>
                <a:cubicBezTo>
                  <a:pt x="222" y="709"/>
                  <a:pt x="222" y="708"/>
                  <a:pt x="221" y="707"/>
                </a:cubicBezTo>
                <a:cubicBezTo>
                  <a:pt x="221" y="707"/>
                  <a:pt x="222" y="705"/>
                  <a:pt x="222" y="705"/>
                </a:cubicBezTo>
                <a:cubicBezTo>
                  <a:pt x="223" y="704"/>
                  <a:pt x="224" y="703"/>
                  <a:pt x="225" y="702"/>
                </a:cubicBezTo>
                <a:cubicBezTo>
                  <a:pt x="225" y="702"/>
                  <a:pt x="226" y="701"/>
                  <a:pt x="227" y="700"/>
                </a:cubicBezTo>
                <a:cubicBezTo>
                  <a:pt x="227" y="700"/>
                  <a:pt x="228" y="699"/>
                  <a:pt x="228" y="698"/>
                </a:cubicBezTo>
                <a:cubicBezTo>
                  <a:pt x="228" y="698"/>
                  <a:pt x="228" y="697"/>
                  <a:pt x="228" y="696"/>
                </a:cubicBezTo>
                <a:cubicBezTo>
                  <a:pt x="228" y="695"/>
                  <a:pt x="229" y="693"/>
                  <a:pt x="230" y="693"/>
                </a:cubicBezTo>
                <a:cubicBezTo>
                  <a:pt x="230" y="692"/>
                  <a:pt x="232" y="691"/>
                  <a:pt x="233" y="690"/>
                </a:cubicBezTo>
                <a:cubicBezTo>
                  <a:pt x="234" y="690"/>
                  <a:pt x="235" y="689"/>
                  <a:pt x="236" y="688"/>
                </a:cubicBezTo>
                <a:cubicBezTo>
                  <a:pt x="236" y="687"/>
                  <a:pt x="235" y="686"/>
                  <a:pt x="233" y="686"/>
                </a:cubicBezTo>
                <a:cubicBezTo>
                  <a:pt x="232" y="685"/>
                  <a:pt x="229" y="685"/>
                  <a:pt x="228" y="685"/>
                </a:cubicBezTo>
                <a:cubicBezTo>
                  <a:pt x="227" y="685"/>
                  <a:pt x="225" y="686"/>
                  <a:pt x="224" y="686"/>
                </a:cubicBezTo>
                <a:cubicBezTo>
                  <a:pt x="224" y="687"/>
                  <a:pt x="222" y="689"/>
                  <a:pt x="221" y="690"/>
                </a:cubicBezTo>
                <a:cubicBezTo>
                  <a:pt x="220" y="692"/>
                  <a:pt x="219" y="693"/>
                  <a:pt x="218" y="694"/>
                </a:cubicBezTo>
                <a:cubicBezTo>
                  <a:pt x="218" y="694"/>
                  <a:pt x="217" y="695"/>
                  <a:pt x="216" y="697"/>
                </a:cubicBezTo>
                <a:cubicBezTo>
                  <a:pt x="216" y="699"/>
                  <a:pt x="215" y="702"/>
                  <a:pt x="215" y="703"/>
                </a:cubicBezTo>
                <a:cubicBezTo>
                  <a:pt x="214" y="704"/>
                  <a:pt x="213" y="705"/>
                  <a:pt x="212" y="706"/>
                </a:cubicBezTo>
                <a:cubicBezTo>
                  <a:pt x="211" y="707"/>
                  <a:pt x="209" y="709"/>
                  <a:pt x="208" y="710"/>
                </a:cubicBezTo>
                <a:cubicBezTo>
                  <a:pt x="207" y="711"/>
                  <a:pt x="205" y="712"/>
                  <a:pt x="202" y="713"/>
                </a:cubicBezTo>
                <a:cubicBezTo>
                  <a:pt x="200" y="713"/>
                  <a:pt x="197" y="713"/>
                  <a:pt x="196" y="713"/>
                </a:cubicBezTo>
                <a:cubicBezTo>
                  <a:pt x="195" y="712"/>
                  <a:pt x="193" y="710"/>
                  <a:pt x="193" y="708"/>
                </a:cubicBezTo>
                <a:cubicBezTo>
                  <a:pt x="193" y="706"/>
                  <a:pt x="191" y="703"/>
                  <a:pt x="190" y="702"/>
                </a:cubicBezTo>
                <a:cubicBezTo>
                  <a:pt x="189" y="700"/>
                  <a:pt x="188" y="698"/>
                  <a:pt x="187" y="696"/>
                </a:cubicBezTo>
                <a:cubicBezTo>
                  <a:pt x="187" y="694"/>
                  <a:pt x="187" y="692"/>
                  <a:pt x="188" y="692"/>
                </a:cubicBezTo>
                <a:cubicBezTo>
                  <a:pt x="189" y="691"/>
                  <a:pt x="192" y="690"/>
                  <a:pt x="193" y="690"/>
                </a:cubicBezTo>
                <a:cubicBezTo>
                  <a:pt x="194" y="689"/>
                  <a:pt x="197" y="688"/>
                  <a:pt x="198" y="688"/>
                </a:cubicBezTo>
                <a:cubicBezTo>
                  <a:pt x="199" y="687"/>
                  <a:pt x="201" y="686"/>
                  <a:pt x="203" y="686"/>
                </a:cubicBezTo>
                <a:cubicBezTo>
                  <a:pt x="204" y="686"/>
                  <a:pt x="206" y="685"/>
                  <a:pt x="207" y="685"/>
                </a:cubicBezTo>
                <a:cubicBezTo>
                  <a:pt x="208" y="684"/>
                  <a:pt x="209" y="684"/>
                  <a:pt x="210" y="683"/>
                </a:cubicBezTo>
                <a:cubicBezTo>
                  <a:pt x="210" y="682"/>
                  <a:pt x="210" y="681"/>
                  <a:pt x="209" y="681"/>
                </a:cubicBezTo>
                <a:cubicBezTo>
                  <a:pt x="209" y="680"/>
                  <a:pt x="208" y="679"/>
                  <a:pt x="207" y="679"/>
                </a:cubicBezTo>
                <a:cubicBezTo>
                  <a:pt x="206" y="678"/>
                  <a:pt x="204" y="677"/>
                  <a:pt x="203" y="676"/>
                </a:cubicBezTo>
                <a:cubicBezTo>
                  <a:pt x="202" y="675"/>
                  <a:pt x="200" y="674"/>
                  <a:pt x="199" y="673"/>
                </a:cubicBezTo>
                <a:cubicBezTo>
                  <a:pt x="198" y="672"/>
                  <a:pt x="197" y="670"/>
                  <a:pt x="196" y="669"/>
                </a:cubicBezTo>
                <a:cubicBezTo>
                  <a:pt x="196" y="668"/>
                  <a:pt x="196" y="667"/>
                  <a:pt x="197" y="668"/>
                </a:cubicBezTo>
                <a:cubicBezTo>
                  <a:pt x="198" y="668"/>
                  <a:pt x="200" y="668"/>
                  <a:pt x="201" y="668"/>
                </a:cubicBezTo>
                <a:cubicBezTo>
                  <a:pt x="203" y="667"/>
                  <a:pt x="204" y="667"/>
                  <a:pt x="204" y="666"/>
                </a:cubicBezTo>
                <a:cubicBezTo>
                  <a:pt x="204" y="665"/>
                  <a:pt x="203" y="663"/>
                  <a:pt x="202" y="662"/>
                </a:cubicBezTo>
                <a:cubicBezTo>
                  <a:pt x="201" y="660"/>
                  <a:pt x="199" y="659"/>
                  <a:pt x="199" y="658"/>
                </a:cubicBezTo>
                <a:cubicBezTo>
                  <a:pt x="198" y="657"/>
                  <a:pt x="197" y="655"/>
                  <a:pt x="197" y="654"/>
                </a:cubicBezTo>
                <a:cubicBezTo>
                  <a:pt x="196" y="653"/>
                  <a:pt x="197" y="652"/>
                  <a:pt x="198" y="652"/>
                </a:cubicBezTo>
                <a:cubicBezTo>
                  <a:pt x="199" y="651"/>
                  <a:pt x="201" y="651"/>
                  <a:pt x="201" y="650"/>
                </a:cubicBezTo>
                <a:cubicBezTo>
                  <a:pt x="202" y="649"/>
                  <a:pt x="202" y="647"/>
                  <a:pt x="202" y="646"/>
                </a:cubicBezTo>
                <a:cubicBezTo>
                  <a:pt x="202" y="644"/>
                  <a:pt x="201" y="642"/>
                  <a:pt x="200" y="642"/>
                </a:cubicBezTo>
                <a:cubicBezTo>
                  <a:pt x="199" y="642"/>
                  <a:pt x="198" y="641"/>
                  <a:pt x="197" y="641"/>
                </a:cubicBezTo>
                <a:cubicBezTo>
                  <a:pt x="196" y="641"/>
                  <a:pt x="194" y="640"/>
                  <a:pt x="193" y="639"/>
                </a:cubicBezTo>
                <a:cubicBezTo>
                  <a:pt x="192" y="639"/>
                  <a:pt x="191" y="637"/>
                  <a:pt x="190" y="637"/>
                </a:cubicBezTo>
                <a:cubicBezTo>
                  <a:pt x="189" y="636"/>
                  <a:pt x="188" y="635"/>
                  <a:pt x="188" y="634"/>
                </a:cubicBezTo>
                <a:cubicBezTo>
                  <a:pt x="187" y="633"/>
                  <a:pt x="186" y="631"/>
                  <a:pt x="185" y="630"/>
                </a:cubicBezTo>
                <a:cubicBezTo>
                  <a:pt x="184" y="629"/>
                  <a:pt x="182" y="628"/>
                  <a:pt x="181" y="627"/>
                </a:cubicBezTo>
                <a:cubicBezTo>
                  <a:pt x="180" y="627"/>
                  <a:pt x="179" y="627"/>
                  <a:pt x="179" y="627"/>
                </a:cubicBezTo>
                <a:cubicBezTo>
                  <a:pt x="178" y="628"/>
                  <a:pt x="178" y="630"/>
                  <a:pt x="178" y="631"/>
                </a:cubicBezTo>
                <a:cubicBezTo>
                  <a:pt x="178" y="632"/>
                  <a:pt x="178" y="633"/>
                  <a:pt x="177" y="634"/>
                </a:cubicBezTo>
                <a:cubicBezTo>
                  <a:pt x="177" y="635"/>
                  <a:pt x="177" y="636"/>
                  <a:pt x="177" y="637"/>
                </a:cubicBezTo>
                <a:cubicBezTo>
                  <a:pt x="178" y="638"/>
                  <a:pt x="178" y="639"/>
                  <a:pt x="179" y="640"/>
                </a:cubicBezTo>
                <a:cubicBezTo>
                  <a:pt x="179" y="641"/>
                  <a:pt x="180" y="643"/>
                  <a:pt x="180" y="644"/>
                </a:cubicBezTo>
                <a:cubicBezTo>
                  <a:pt x="180" y="645"/>
                  <a:pt x="179" y="647"/>
                  <a:pt x="178" y="648"/>
                </a:cubicBezTo>
                <a:cubicBezTo>
                  <a:pt x="177" y="649"/>
                  <a:pt x="176" y="649"/>
                  <a:pt x="175" y="648"/>
                </a:cubicBezTo>
                <a:cubicBezTo>
                  <a:pt x="174" y="647"/>
                  <a:pt x="173" y="646"/>
                  <a:pt x="171" y="646"/>
                </a:cubicBezTo>
                <a:cubicBezTo>
                  <a:pt x="170" y="645"/>
                  <a:pt x="169" y="645"/>
                  <a:pt x="168" y="646"/>
                </a:cubicBezTo>
                <a:cubicBezTo>
                  <a:pt x="168" y="647"/>
                  <a:pt x="168" y="648"/>
                  <a:pt x="168" y="649"/>
                </a:cubicBezTo>
                <a:cubicBezTo>
                  <a:pt x="169" y="650"/>
                  <a:pt x="169" y="652"/>
                  <a:pt x="170" y="654"/>
                </a:cubicBezTo>
                <a:cubicBezTo>
                  <a:pt x="170" y="655"/>
                  <a:pt x="169" y="656"/>
                  <a:pt x="168" y="656"/>
                </a:cubicBezTo>
                <a:cubicBezTo>
                  <a:pt x="167" y="657"/>
                  <a:pt x="165" y="657"/>
                  <a:pt x="164" y="657"/>
                </a:cubicBezTo>
                <a:cubicBezTo>
                  <a:pt x="163" y="657"/>
                  <a:pt x="161" y="657"/>
                  <a:pt x="160" y="658"/>
                </a:cubicBezTo>
                <a:cubicBezTo>
                  <a:pt x="159" y="658"/>
                  <a:pt x="158" y="659"/>
                  <a:pt x="157" y="660"/>
                </a:cubicBezTo>
                <a:cubicBezTo>
                  <a:pt x="157" y="661"/>
                  <a:pt x="157" y="663"/>
                  <a:pt x="158" y="664"/>
                </a:cubicBezTo>
                <a:cubicBezTo>
                  <a:pt x="159" y="665"/>
                  <a:pt x="160" y="666"/>
                  <a:pt x="161" y="667"/>
                </a:cubicBezTo>
                <a:cubicBezTo>
                  <a:pt x="163" y="667"/>
                  <a:pt x="163" y="669"/>
                  <a:pt x="162" y="670"/>
                </a:cubicBezTo>
                <a:cubicBezTo>
                  <a:pt x="162" y="671"/>
                  <a:pt x="161" y="673"/>
                  <a:pt x="160" y="674"/>
                </a:cubicBezTo>
                <a:cubicBezTo>
                  <a:pt x="160" y="675"/>
                  <a:pt x="160" y="676"/>
                  <a:pt x="160" y="677"/>
                </a:cubicBezTo>
                <a:cubicBezTo>
                  <a:pt x="161" y="678"/>
                  <a:pt x="160" y="679"/>
                  <a:pt x="158" y="679"/>
                </a:cubicBezTo>
                <a:cubicBezTo>
                  <a:pt x="156" y="679"/>
                  <a:pt x="154" y="680"/>
                  <a:pt x="154" y="681"/>
                </a:cubicBezTo>
                <a:cubicBezTo>
                  <a:pt x="154" y="682"/>
                  <a:pt x="155" y="683"/>
                  <a:pt x="156" y="684"/>
                </a:cubicBezTo>
                <a:cubicBezTo>
                  <a:pt x="157" y="685"/>
                  <a:pt x="158" y="686"/>
                  <a:pt x="159" y="688"/>
                </a:cubicBezTo>
                <a:cubicBezTo>
                  <a:pt x="160" y="689"/>
                  <a:pt x="161" y="691"/>
                  <a:pt x="161" y="693"/>
                </a:cubicBezTo>
                <a:cubicBezTo>
                  <a:pt x="161" y="694"/>
                  <a:pt x="160" y="696"/>
                  <a:pt x="159" y="697"/>
                </a:cubicBezTo>
                <a:cubicBezTo>
                  <a:pt x="158" y="697"/>
                  <a:pt x="156" y="698"/>
                  <a:pt x="155" y="697"/>
                </a:cubicBezTo>
                <a:cubicBezTo>
                  <a:pt x="154" y="697"/>
                  <a:pt x="151" y="696"/>
                  <a:pt x="149" y="696"/>
                </a:cubicBezTo>
                <a:cubicBezTo>
                  <a:pt x="148" y="696"/>
                  <a:pt x="146" y="694"/>
                  <a:pt x="145" y="693"/>
                </a:cubicBezTo>
                <a:cubicBezTo>
                  <a:pt x="144" y="692"/>
                  <a:pt x="143" y="689"/>
                  <a:pt x="143" y="687"/>
                </a:cubicBezTo>
                <a:cubicBezTo>
                  <a:pt x="142" y="685"/>
                  <a:pt x="142" y="682"/>
                  <a:pt x="143" y="680"/>
                </a:cubicBezTo>
                <a:cubicBezTo>
                  <a:pt x="143" y="678"/>
                  <a:pt x="144" y="675"/>
                  <a:pt x="144" y="674"/>
                </a:cubicBezTo>
                <a:cubicBezTo>
                  <a:pt x="145" y="673"/>
                  <a:pt x="146" y="670"/>
                  <a:pt x="147" y="668"/>
                </a:cubicBezTo>
                <a:cubicBezTo>
                  <a:pt x="147" y="667"/>
                  <a:pt x="148" y="664"/>
                  <a:pt x="149" y="662"/>
                </a:cubicBezTo>
                <a:cubicBezTo>
                  <a:pt x="149" y="660"/>
                  <a:pt x="150" y="657"/>
                  <a:pt x="151" y="655"/>
                </a:cubicBezTo>
                <a:cubicBezTo>
                  <a:pt x="152" y="653"/>
                  <a:pt x="153" y="651"/>
                  <a:pt x="154" y="649"/>
                </a:cubicBezTo>
                <a:cubicBezTo>
                  <a:pt x="154" y="648"/>
                  <a:pt x="154" y="646"/>
                  <a:pt x="154" y="644"/>
                </a:cubicBezTo>
                <a:cubicBezTo>
                  <a:pt x="154" y="643"/>
                  <a:pt x="154" y="641"/>
                  <a:pt x="154" y="640"/>
                </a:cubicBezTo>
                <a:cubicBezTo>
                  <a:pt x="154" y="639"/>
                  <a:pt x="154" y="638"/>
                  <a:pt x="155" y="637"/>
                </a:cubicBezTo>
                <a:cubicBezTo>
                  <a:pt x="156" y="636"/>
                  <a:pt x="158" y="636"/>
                  <a:pt x="159" y="635"/>
                </a:cubicBezTo>
                <a:cubicBezTo>
                  <a:pt x="160" y="635"/>
                  <a:pt x="162" y="634"/>
                  <a:pt x="162" y="634"/>
                </a:cubicBezTo>
                <a:cubicBezTo>
                  <a:pt x="163" y="633"/>
                  <a:pt x="164" y="632"/>
                  <a:pt x="164" y="630"/>
                </a:cubicBezTo>
                <a:cubicBezTo>
                  <a:pt x="164" y="629"/>
                  <a:pt x="164" y="627"/>
                  <a:pt x="163" y="627"/>
                </a:cubicBezTo>
                <a:cubicBezTo>
                  <a:pt x="163" y="626"/>
                  <a:pt x="162" y="625"/>
                  <a:pt x="161" y="625"/>
                </a:cubicBezTo>
                <a:cubicBezTo>
                  <a:pt x="160" y="625"/>
                  <a:pt x="158" y="625"/>
                  <a:pt x="156" y="625"/>
                </a:cubicBezTo>
                <a:cubicBezTo>
                  <a:pt x="154" y="625"/>
                  <a:pt x="152" y="624"/>
                  <a:pt x="152" y="623"/>
                </a:cubicBezTo>
                <a:cubicBezTo>
                  <a:pt x="151" y="622"/>
                  <a:pt x="150" y="620"/>
                  <a:pt x="150" y="619"/>
                </a:cubicBezTo>
                <a:cubicBezTo>
                  <a:pt x="149" y="619"/>
                  <a:pt x="150" y="618"/>
                  <a:pt x="152" y="618"/>
                </a:cubicBezTo>
                <a:cubicBezTo>
                  <a:pt x="153" y="617"/>
                  <a:pt x="155" y="617"/>
                  <a:pt x="155" y="616"/>
                </a:cubicBezTo>
                <a:cubicBezTo>
                  <a:pt x="155" y="615"/>
                  <a:pt x="156" y="614"/>
                  <a:pt x="156" y="613"/>
                </a:cubicBezTo>
                <a:cubicBezTo>
                  <a:pt x="157" y="612"/>
                  <a:pt x="157" y="609"/>
                  <a:pt x="158" y="608"/>
                </a:cubicBezTo>
                <a:cubicBezTo>
                  <a:pt x="158" y="607"/>
                  <a:pt x="159" y="604"/>
                  <a:pt x="160" y="603"/>
                </a:cubicBezTo>
                <a:cubicBezTo>
                  <a:pt x="160" y="602"/>
                  <a:pt x="162" y="600"/>
                  <a:pt x="163" y="599"/>
                </a:cubicBezTo>
                <a:cubicBezTo>
                  <a:pt x="165" y="598"/>
                  <a:pt x="167" y="597"/>
                  <a:pt x="168" y="596"/>
                </a:cubicBezTo>
                <a:cubicBezTo>
                  <a:pt x="170" y="596"/>
                  <a:pt x="172" y="595"/>
                  <a:pt x="173" y="595"/>
                </a:cubicBezTo>
                <a:cubicBezTo>
                  <a:pt x="175" y="594"/>
                  <a:pt x="176" y="593"/>
                  <a:pt x="177" y="592"/>
                </a:cubicBezTo>
                <a:cubicBezTo>
                  <a:pt x="177" y="591"/>
                  <a:pt x="178" y="589"/>
                  <a:pt x="179" y="588"/>
                </a:cubicBezTo>
                <a:cubicBezTo>
                  <a:pt x="180" y="586"/>
                  <a:pt x="181" y="585"/>
                  <a:pt x="182" y="584"/>
                </a:cubicBezTo>
                <a:cubicBezTo>
                  <a:pt x="183" y="584"/>
                  <a:pt x="184" y="583"/>
                  <a:pt x="185" y="583"/>
                </a:cubicBezTo>
                <a:cubicBezTo>
                  <a:pt x="186" y="583"/>
                  <a:pt x="187" y="583"/>
                  <a:pt x="188" y="584"/>
                </a:cubicBezTo>
                <a:cubicBezTo>
                  <a:pt x="188" y="584"/>
                  <a:pt x="189" y="585"/>
                  <a:pt x="189" y="586"/>
                </a:cubicBezTo>
                <a:cubicBezTo>
                  <a:pt x="190" y="587"/>
                  <a:pt x="190" y="590"/>
                  <a:pt x="191" y="592"/>
                </a:cubicBezTo>
                <a:cubicBezTo>
                  <a:pt x="191" y="594"/>
                  <a:pt x="192" y="597"/>
                  <a:pt x="193" y="598"/>
                </a:cubicBezTo>
                <a:cubicBezTo>
                  <a:pt x="194" y="599"/>
                  <a:pt x="195" y="602"/>
                  <a:pt x="197" y="603"/>
                </a:cubicBezTo>
                <a:cubicBezTo>
                  <a:pt x="198" y="604"/>
                  <a:pt x="200" y="605"/>
                  <a:pt x="202" y="604"/>
                </a:cubicBezTo>
                <a:cubicBezTo>
                  <a:pt x="203" y="604"/>
                  <a:pt x="205" y="604"/>
                  <a:pt x="207" y="603"/>
                </a:cubicBezTo>
                <a:cubicBezTo>
                  <a:pt x="208" y="603"/>
                  <a:pt x="210" y="604"/>
                  <a:pt x="211" y="605"/>
                </a:cubicBezTo>
                <a:cubicBezTo>
                  <a:pt x="212" y="606"/>
                  <a:pt x="214" y="607"/>
                  <a:pt x="214" y="608"/>
                </a:cubicBezTo>
                <a:cubicBezTo>
                  <a:pt x="215" y="609"/>
                  <a:pt x="216" y="611"/>
                  <a:pt x="216" y="613"/>
                </a:cubicBezTo>
                <a:cubicBezTo>
                  <a:pt x="216" y="615"/>
                  <a:pt x="215" y="617"/>
                  <a:pt x="214" y="618"/>
                </a:cubicBezTo>
                <a:cubicBezTo>
                  <a:pt x="213" y="620"/>
                  <a:pt x="211" y="621"/>
                  <a:pt x="210" y="622"/>
                </a:cubicBezTo>
                <a:cubicBezTo>
                  <a:pt x="209" y="623"/>
                  <a:pt x="207" y="624"/>
                  <a:pt x="205" y="625"/>
                </a:cubicBezTo>
                <a:cubicBezTo>
                  <a:pt x="204" y="625"/>
                  <a:pt x="201" y="625"/>
                  <a:pt x="200" y="625"/>
                </a:cubicBezTo>
                <a:cubicBezTo>
                  <a:pt x="199" y="625"/>
                  <a:pt x="198" y="625"/>
                  <a:pt x="197" y="624"/>
                </a:cubicBezTo>
                <a:cubicBezTo>
                  <a:pt x="196" y="623"/>
                  <a:pt x="195" y="622"/>
                  <a:pt x="195" y="621"/>
                </a:cubicBezTo>
                <a:cubicBezTo>
                  <a:pt x="194" y="620"/>
                  <a:pt x="194" y="618"/>
                  <a:pt x="193" y="618"/>
                </a:cubicBezTo>
                <a:cubicBezTo>
                  <a:pt x="192" y="617"/>
                  <a:pt x="191" y="617"/>
                  <a:pt x="191" y="618"/>
                </a:cubicBezTo>
                <a:cubicBezTo>
                  <a:pt x="190" y="618"/>
                  <a:pt x="190" y="619"/>
                  <a:pt x="190" y="620"/>
                </a:cubicBezTo>
                <a:cubicBezTo>
                  <a:pt x="190" y="621"/>
                  <a:pt x="190" y="623"/>
                  <a:pt x="190" y="624"/>
                </a:cubicBezTo>
                <a:cubicBezTo>
                  <a:pt x="190" y="626"/>
                  <a:pt x="191" y="627"/>
                  <a:pt x="191" y="628"/>
                </a:cubicBezTo>
                <a:cubicBezTo>
                  <a:pt x="191" y="629"/>
                  <a:pt x="193" y="630"/>
                  <a:pt x="194" y="630"/>
                </a:cubicBezTo>
                <a:cubicBezTo>
                  <a:pt x="195" y="630"/>
                  <a:pt x="198" y="631"/>
                  <a:pt x="201" y="632"/>
                </a:cubicBezTo>
                <a:cubicBezTo>
                  <a:pt x="204" y="632"/>
                  <a:pt x="209" y="633"/>
                  <a:pt x="212" y="633"/>
                </a:cubicBezTo>
                <a:cubicBezTo>
                  <a:pt x="215" y="633"/>
                  <a:pt x="217" y="631"/>
                  <a:pt x="218" y="629"/>
                </a:cubicBezTo>
                <a:cubicBezTo>
                  <a:pt x="219" y="626"/>
                  <a:pt x="220" y="625"/>
                  <a:pt x="221" y="624"/>
                </a:cubicBezTo>
                <a:cubicBezTo>
                  <a:pt x="223" y="624"/>
                  <a:pt x="223" y="623"/>
                  <a:pt x="223" y="622"/>
                </a:cubicBezTo>
                <a:cubicBezTo>
                  <a:pt x="223" y="621"/>
                  <a:pt x="222" y="618"/>
                  <a:pt x="222" y="616"/>
                </a:cubicBezTo>
                <a:cubicBezTo>
                  <a:pt x="222" y="614"/>
                  <a:pt x="222" y="611"/>
                  <a:pt x="223" y="609"/>
                </a:cubicBezTo>
                <a:cubicBezTo>
                  <a:pt x="223" y="607"/>
                  <a:pt x="224" y="605"/>
                  <a:pt x="225" y="604"/>
                </a:cubicBezTo>
                <a:cubicBezTo>
                  <a:pt x="227" y="603"/>
                  <a:pt x="229" y="601"/>
                  <a:pt x="230" y="600"/>
                </a:cubicBezTo>
                <a:cubicBezTo>
                  <a:pt x="231" y="599"/>
                  <a:pt x="233" y="599"/>
                  <a:pt x="235" y="598"/>
                </a:cubicBezTo>
                <a:cubicBezTo>
                  <a:pt x="236" y="598"/>
                  <a:pt x="238" y="598"/>
                  <a:pt x="240" y="598"/>
                </a:cubicBezTo>
                <a:cubicBezTo>
                  <a:pt x="241" y="597"/>
                  <a:pt x="243" y="598"/>
                  <a:pt x="243" y="598"/>
                </a:cubicBezTo>
                <a:cubicBezTo>
                  <a:pt x="244" y="599"/>
                  <a:pt x="245" y="600"/>
                  <a:pt x="246" y="602"/>
                </a:cubicBezTo>
                <a:cubicBezTo>
                  <a:pt x="247" y="603"/>
                  <a:pt x="249" y="605"/>
                  <a:pt x="250" y="606"/>
                </a:cubicBezTo>
                <a:cubicBezTo>
                  <a:pt x="251" y="607"/>
                  <a:pt x="254" y="607"/>
                  <a:pt x="255" y="608"/>
                </a:cubicBezTo>
                <a:cubicBezTo>
                  <a:pt x="257" y="608"/>
                  <a:pt x="258" y="607"/>
                  <a:pt x="259" y="606"/>
                </a:cubicBezTo>
                <a:cubicBezTo>
                  <a:pt x="259" y="605"/>
                  <a:pt x="258" y="604"/>
                  <a:pt x="257" y="603"/>
                </a:cubicBezTo>
                <a:cubicBezTo>
                  <a:pt x="256" y="603"/>
                  <a:pt x="254" y="601"/>
                  <a:pt x="253" y="600"/>
                </a:cubicBezTo>
                <a:cubicBezTo>
                  <a:pt x="251" y="599"/>
                  <a:pt x="250" y="598"/>
                  <a:pt x="249" y="597"/>
                </a:cubicBezTo>
                <a:cubicBezTo>
                  <a:pt x="249" y="596"/>
                  <a:pt x="249" y="594"/>
                  <a:pt x="249" y="594"/>
                </a:cubicBezTo>
                <a:cubicBezTo>
                  <a:pt x="250" y="593"/>
                  <a:pt x="250" y="592"/>
                  <a:pt x="250" y="591"/>
                </a:cubicBezTo>
                <a:cubicBezTo>
                  <a:pt x="250" y="590"/>
                  <a:pt x="249" y="589"/>
                  <a:pt x="247" y="589"/>
                </a:cubicBezTo>
                <a:cubicBezTo>
                  <a:pt x="245" y="588"/>
                  <a:pt x="242" y="588"/>
                  <a:pt x="241" y="588"/>
                </a:cubicBezTo>
                <a:cubicBezTo>
                  <a:pt x="240" y="588"/>
                  <a:pt x="238" y="588"/>
                  <a:pt x="236" y="587"/>
                </a:cubicBezTo>
                <a:cubicBezTo>
                  <a:pt x="235" y="587"/>
                  <a:pt x="233" y="586"/>
                  <a:pt x="231" y="586"/>
                </a:cubicBezTo>
                <a:cubicBezTo>
                  <a:pt x="230" y="585"/>
                  <a:pt x="229" y="584"/>
                  <a:pt x="228" y="583"/>
                </a:cubicBezTo>
                <a:cubicBezTo>
                  <a:pt x="227" y="582"/>
                  <a:pt x="227" y="580"/>
                  <a:pt x="227" y="579"/>
                </a:cubicBezTo>
                <a:cubicBezTo>
                  <a:pt x="227" y="578"/>
                  <a:pt x="227" y="576"/>
                  <a:pt x="228" y="575"/>
                </a:cubicBezTo>
                <a:cubicBezTo>
                  <a:pt x="229" y="574"/>
                  <a:pt x="230" y="573"/>
                  <a:pt x="231" y="572"/>
                </a:cubicBezTo>
                <a:cubicBezTo>
                  <a:pt x="232" y="572"/>
                  <a:pt x="234" y="570"/>
                  <a:pt x="235" y="569"/>
                </a:cubicBezTo>
                <a:cubicBezTo>
                  <a:pt x="236" y="568"/>
                  <a:pt x="238" y="567"/>
                  <a:pt x="240" y="566"/>
                </a:cubicBezTo>
                <a:cubicBezTo>
                  <a:pt x="241" y="565"/>
                  <a:pt x="243" y="565"/>
                  <a:pt x="244" y="564"/>
                </a:cubicBezTo>
                <a:cubicBezTo>
                  <a:pt x="245" y="564"/>
                  <a:pt x="247" y="564"/>
                  <a:pt x="249" y="564"/>
                </a:cubicBezTo>
                <a:cubicBezTo>
                  <a:pt x="251" y="564"/>
                  <a:pt x="253" y="564"/>
                  <a:pt x="255" y="564"/>
                </a:cubicBezTo>
                <a:cubicBezTo>
                  <a:pt x="256" y="565"/>
                  <a:pt x="258" y="565"/>
                  <a:pt x="260" y="565"/>
                </a:cubicBezTo>
                <a:cubicBezTo>
                  <a:pt x="261" y="565"/>
                  <a:pt x="263" y="566"/>
                  <a:pt x="264" y="566"/>
                </a:cubicBezTo>
                <a:cubicBezTo>
                  <a:pt x="265" y="566"/>
                  <a:pt x="267" y="567"/>
                  <a:pt x="269" y="568"/>
                </a:cubicBezTo>
                <a:cubicBezTo>
                  <a:pt x="270" y="569"/>
                  <a:pt x="273" y="571"/>
                  <a:pt x="274" y="572"/>
                </a:cubicBezTo>
                <a:cubicBezTo>
                  <a:pt x="275" y="573"/>
                  <a:pt x="277" y="575"/>
                  <a:pt x="279" y="575"/>
                </a:cubicBezTo>
                <a:cubicBezTo>
                  <a:pt x="281" y="576"/>
                  <a:pt x="284" y="577"/>
                  <a:pt x="286" y="578"/>
                </a:cubicBezTo>
                <a:cubicBezTo>
                  <a:pt x="289" y="578"/>
                  <a:pt x="291" y="578"/>
                  <a:pt x="292" y="577"/>
                </a:cubicBezTo>
                <a:cubicBezTo>
                  <a:pt x="293" y="577"/>
                  <a:pt x="295" y="576"/>
                  <a:pt x="296" y="575"/>
                </a:cubicBezTo>
                <a:cubicBezTo>
                  <a:pt x="297" y="575"/>
                  <a:pt x="299" y="575"/>
                  <a:pt x="300" y="575"/>
                </a:cubicBezTo>
                <a:cubicBezTo>
                  <a:pt x="301" y="575"/>
                  <a:pt x="303" y="575"/>
                  <a:pt x="304" y="575"/>
                </a:cubicBezTo>
                <a:cubicBezTo>
                  <a:pt x="305" y="575"/>
                  <a:pt x="307" y="575"/>
                  <a:pt x="309" y="576"/>
                </a:cubicBezTo>
                <a:cubicBezTo>
                  <a:pt x="310" y="576"/>
                  <a:pt x="312" y="576"/>
                  <a:pt x="313" y="577"/>
                </a:cubicBezTo>
                <a:cubicBezTo>
                  <a:pt x="314" y="577"/>
                  <a:pt x="316" y="577"/>
                  <a:pt x="317" y="577"/>
                </a:cubicBezTo>
                <a:cubicBezTo>
                  <a:pt x="318" y="577"/>
                  <a:pt x="319" y="578"/>
                  <a:pt x="321" y="579"/>
                </a:cubicBezTo>
                <a:cubicBezTo>
                  <a:pt x="322" y="580"/>
                  <a:pt x="324" y="580"/>
                  <a:pt x="326" y="580"/>
                </a:cubicBezTo>
                <a:cubicBezTo>
                  <a:pt x="328" y="580"/>
                  <a:pt x="330" y="579"/>
                  <a:pt x="330" y="579"/>
                </a:cubicBezTo>
                <a:cubicBezTo>
                  <a:pt x="331" y="578"/>
                  <a:pt x="332" y="578"/>
                  <a:pt x="333" y="579"/>
                </a:cubicBezTo>
                <a:cubicBezTo>
                  <a:pt x="333" y="580"/>
                  <a:pt x="335" y="580"/>
                  <a:pt x="336" y="580"/>
                </a:cubicBezTo>
                <a:cubicBezTo>
                  <a:pt x="337" y="581"/>
                  <a:pt x="338" y="580"/>
                  <a:pt x="339" y="579"/>
                </a:cubicBezTo>
                <a:cubicBezTo>
                  <a:pt x="340" y="578"/>
                  <a:pt x="342" y="577"/>
                  <a:pt x="343" y="577"/>
                </a:cubicBezTo>
                <a:cubicBezTo>
                  <a:pt x="344" y="577"/>
                  <a:pt x="345" y="577"/>
                  <a:pt x="347" y="578"/>
                </a:cubicBezTo>
                <a:cubicBezTo>
                  <a:pt x="348" y="578"/>
                  <a:pt x="350" y="579"/>
                  <a:pt x="352" y="580"/>
                </a:cubicBezTo>
                <a:cubicBezTo>
                  <a:pt x="353" y="581"/>
                  <a:pt x="355" y="582"/>
                  <a:pt x="356" y="583"/>
                </a:cubicBezTo>
                <a:cubicBezTo>
                  <a:pt x="357" y="583"/>
                  <a:pt x="360" y="583"/>
                  <a:pt x="361" y="583"/>
                </a:cubicBezTo>
                <a:cubicBezTo>
                  <a:pt x="363" y="583"/>
                  <a:pt x="366" y="583"/>
                  <a:pt x="368" y="583"/>
                </a:cubicBezTo>
                <a:cubicBezTo>
                  <a:pt x="370" y="583"/>
                  <a:pt x="372" y="583"/>
                  <a:pt x="374" y="584"/>
                </a:cubicBezTo>
                <a:cubicBezTo>
                  <a:pt x="375" y="585"/>
                  <a:pt x="377" y="586"/>
                  <a:pt x="378" y="586"/>
                </a:cubicBezTo>
                <a:cubicBezTo>
                  <a:pt x="379" y="587"/>
                  <a:pt x="380" y="588"/>
                  <a:pt x="381" y="589"/>
                </a:cubicBezTo>
                <a:cubicBezTo>
                  <a:pt x="382" y="589"/>
                  <a:pt x="383" y="589"/>
                  <a:pt x="383" y="589"/>
                </a:cubicBezTo>
                <a:cubicBezTo>
                  <a:pt x="383" y="588"/>
                  <a:pt x="384" y="586"/>
                  <a:pt x="385" y="585"/>
                </a:cubicBezTo>
                <a:cubicBezTo>
                  <a:pt x="386" y="584"/>
                  <a:pt x="387" y="583"/>
                  <a:pt x="388" y="583"/>
                </a:cubicBezTo>
                <a:cubicBezTo>
                  <a:pt x="389" y="583"/>
                  <a:pt x="390" y="582"/>
                  <a:pt x="391" y="581"/>
                </a:cubicBezTo>
                <a:cubicBezTo>
                  <a:pt x="392" y="581"/>
                  <a:pt x="392" y="579"/>
                  <a:pt x="393" y="578"/>
                </a:cubicBezTo>
                <a:cubicBezTo>
                  <a:pt x="393" y="577"/>
                  <a:pt x="394" y="576"/>
                  <a:pt x="395" y="576"/>
                </a:cubicBezTo>
                <a:cubicBezTo>
                  <a:pt x="396" y="575"/>
                  <a:pt x="397" y="576"/>
                  <a:pt x="398" y="577"/>
                </a:cubicBezTo>
                <a:cubicBezTo>
                  <a:pt x="398" y="577"/>
                  <a:pt x="400" y="578"/>
                  <a:pt x="400" y="579"/>
                </a:cubicBezTo>
                <a:cubicBezTo>
                  <a:pt x="401" y="579"/>
                  <a:pt x="403" y="580"/>
                  <a:pt x="404" y="580"/>
                </a:cubicBezTo>
                <a:cubicBezTo>
                  <a:pt x="406" y="581"/>
                  <a:pt x="408" y="582"/>
                  <a:pt x="410" y="582"/>
                </a:cubicBezTo>
                <a:cubicBezTo>
                  <a:pt x="411" y="582"/>
                  <a:pt x="414" y="583"/>
                  <a:pt x="416" y="584"/>
                </a:cubicBezTo>
                <a:cubicBezTo>
                  <a:pt x="418" y="585"/>
                  <a:pt x="420" y="587"/>
                  <a:pt x="421" y="588"/>
                </a:cubicBezTo>
                <a:cubicBezTo>
                  <a:pt x="422" y="589"/>
                  <a:pt x="423" y="592"/>
                  <a:pt x="423" y="593"/>
                </a:cubicBezTo>
                <a:cubicBezTo>
                  <a:pt x="423" y="595"/>
                  <a:pt x="423" y="597"/>
                  <a:pt x="423" y="599"/>
                </a:cubicBezTo>
                <a:cubicBezTo>
                  <a:pt x="422" y="601"/>
                  <a:pt x="424" y="603"/>
                  <a:pt x="425" y="603"/>
                </a:cubicBezTo>
                <a:cubicBezTo>
                  <a:pt x="426" y="603"/>
                  <a:pt x="429" y="603"/>
                  <a:pt x="430" y="602"/>
                </a:cubicBezTo>
                <a:cubicBezTo>
                  <a:pt x="431" y="601"/>
                  <a:pt x="432" y="601"/>
                  <a:pt x="433" y="601"/>
                </a:cubicBezTo>
                <a:cubicBezTo>
                  <a:pt x="434" y="601"/>
                  <a:pt x="435" y="601"/>
                  <a:pt x="435" y="602"/>
                </a:cubicBezTo>
                <a:cubicBezTo>
                  <a:pt x="436" y="603"/>
                  <a:pt x="436" y="604"/>
                  <a:pt x="436" y="605"/>
                </a:cubicBezTo>
                <a:cubicBezTo>
                  <a:pt x="436" y="606"/>
                  <a:pt x="436" y="608"/>
                  <a:pt x="436" y="610"/>
                </a:cubicBezTo>
                <a:cubicBezTo>
                  <a:pt x="436" y="611"/>
                  <a:pt x="435" y="614"/>
                  <a:pt x="435" y="615"/>
                </a:cubicBezTo>
                <a:cubicBezTo>
                  <a:pt x="435" y="616"/>
                  <a:pt x="435" y="618"/>
                  <a:pt x="437" y="619"/>
                </a:cubicBezTo>
                <a:cubicBezTo>
                  <a:pt x="438" y="620"/>
                  <a:pt x="439" y="622"/>
                  <a:pt x="439" y="624"/>
                </a:cubicBezTo>
                <a:cubicBezTo>
                  <a:pt x="438" y="625"/>
                  <a:pt x="438" y="627"/>
                  <a:pt x="437" y="628"/>
                </a:cubicBezTo>
                <a:cubicBezTo>
                  <a:pt x="436" y="629"/>
                  <a:pt x="434" y="630"/>
                  <a:pt x="434" y="631"/>
                </a:cubicBezTo>
                <a:cubicBezTo>
                  <a:pt x="433" y="631"/>
                  <a:pt x="432" y="633"/>
                  <a:pt x="433" y="635"/>
                </a:cubicBezTo>
                <a:cubicBezTo>
                  <a:pt x="433" y="636"/>
                  <a:pt x="434" y="638"/>
                  <a:pt x="435" y="639"/>
                </a:cubicBezTo>
                <a:cubicBezTo>
                  <a:pt x="437" y="640"/>
                  <a:pt x="439" y="641"/>
                  <a:pt x="440" y="642"/>
                </a:cubicBezTo>
                <a:cubicBezTo>
                  <a:pt x="441" y="642"/>
                  <a:pt x="444" y="642"/>
                  <a:pt x="445" y="643"/>
                </a:cubicBezTo>
                <a:cubicBezTo>
                  <a:pt x="446" y="644"/>
                  <a:pt x="448" y="645"/>
                  <a:pt x="449" y="646"/>
                </a:cubicBezTo>
                <a:cubicBezTo>
                  <a:pt x="450" y="648"/>
                  <a:pt x="451" y="650"/>
                  <a:pt x="452" y="651"/>
                </a:cubicBezTo>
                <a:cubicBezTo>
                  <a:pt x="452" y="652"/>
                  <a:pt x="453" y="654"/>
                  <a:pt x="454" y="656"/>
                </a:cubicBezTo>
                <a:cubicBezTo>
                  <a:pt x="455" y="657"/>
                  <a:pt x="455" y="660"/>
                  <a:pt x="455" y="661"/>
                </a:cubicBezTo>
                <a:cubicBezTo>
                  <a:pt x="454" y="662"/>
                  <a:pt x="454" y="664"/>
                  <a:pt x="455" y="666"/>
                </a:cubicBezTo>
                <a:cubicBezTo>
                  <a:pt x="455" y="667"/>
                  <a:pt x="455" y="669"/>
                  <a:pt x="455" y="671"/>
                </a:cubicBezTo>
                <a:cubicBezTo>
                  <a:pt x="455" y="672"/>
                  <a:pt x="455" y="673"/>
                  <a:pt x="455" y="673"/>
                </a:cubicBezTo>
                <a:cubicBezTo>
                  <a:pt x="455" y="673"/>
                  <a:pt x="456" y="670"/>
                  <a:pt x="458" y="667"/>
                </a:cubicBezTo>
                <a:cubicBezTo>
                  <a:pt x="459" y="664"/>
                  <a:pt x="461" y="660"/>
                  <a:pt x="462" y="658"/>
                </a:cubicBezTo>
                <a:cubicBezTo>
                  <a:pt x="462" y="657"/>
                  <a:pt x="464" y="654"/>
                  <a:pt x="464" y="653"/>
                </a:cubicBezTo>
                <a:cubicBezTo>
                  <a:pt x="465" y="651"/>
                  <a:pt x="466" y="648"/>
                  <a:pt x="465" y="647"/>
                </a:cubicBezTo>
                <a:cubicBezTo>
                  <a:pt x="465" y="646"/>
                  <a:pt x="465" y="644"/>
                  <a:pt x="465" y="643"/>
                </a:cubicBezTo>
                <a:cubicBezTo>
                  <a:pt x="466" y="643"/>
                  <a:pt x="466" y="641"/>
                  <a:pt x="467" y="640"/>
                </a:cubicBezTo>
                <a:cubicBezTo>
                  <a:pt x="468" y="639"/>
                  <a:pt x="469" y="638"/>
                  <a:pt x="469" y="637"/>
                </a:cubicBezTo>
                <a:cubicBezTo>
                  <a:pt x="469" y="636"/>
                  <a:pt x="470" y="633"/>
                  <a:pt x="471" y="632"/>
                </a:cubicBezTo>
                <a:cubicBezTo>
                  <a:pt x="471" y="631"/>
                  <a:pt x="473" y="627"/>
                  <a:pt x="474" y="624"/>
                </a:cubicBezTo>
                <a:cubicBezTo>
                  <a:pt x="476" y="622"/>
                  <a:pt x="478" y="618"/>
                  <a:pt x="479" y="616"/>
                </a:cubicBezTo>
                <a:cubicBezTo>
                  <a:pt x="480" y="614"/>
                  <a:pt x="481" y="611"/>
                  <a:pt x="481" y="610"/>
                </a:cubicBezTo>
                <a:cubicBezTo>
                  <a:pt x="481" y="608"/>
                  <a:pt x="482" y="605"/>
                  <a:pt x="483" y="602"/>
                </a:cubicBezTo>
                <a:cubicBezTo>
                  <a:pt x="484" y="599"/>
                  <a:pt x="486" y="597"/>
                  <a:pt x="487" y="596"/>
                </a:cubicBezTo>
                <a:cubicBezTo>
                  <a:pt x="488" y="596"/>
                  <a:pt x="490" y="595"/>
                  <a:pt x="491" y="595"/>
                </a:cubicBezTo>
                <a:cubicBezTo>
                  <a:pt x="492" y="595"/>
                  <a:pt x="494" y="595"/>
                  <a:pt x="495" y="595"/>
                </a:cubicBezTo>
                <a:cubicBezTo>
                  <a:pt x="497" y="595"/>
                  <a:pt x="499" y="595"/>
                  <a:pt x="502" y="595"/>
                </a:cubicBezTo>
                <a:cubicBezTo>
                  <a:pt x="504" y="595"/>
                  <a:pt x="508" y="596"/>
                  <a:pt x="511" y="596"/>
                </a:cubicBezTo>
                <a:cubicBezTo>
                  <a:pt x="513" y="597"/>
                  <a:pt x="517" y="597"/>
                  <a:pt x="518" y="597"/>
                </a:cubicBezTo>
                <a:cubicBezTo>
                  <a:pt x="519" y="596"/>
                  <a:pt x="521" y="596"/>
                  <a:pt x="522" y="596"/>
                </a:cubicBezTo>
                <a:cubicBezTo>
                  <a:pt x="523" y="596"/>
                  <a:pt x="525" y="596"/>
                  <a:pt x="527" y="597"/>
                </a:cubicBezTo>
                <a:cubicBezTo>
                  <a:pt x="528" y="597"/>
                  <a:pt x="530" y="599"/>
                  <a:pt x="531" y="600"/>
                </a:cubicBezTo>
                <a:cubicBezTo>
                  <a:pt x="532" y="601"/>
                  <a:pt x="535" y="604"/>
                  <a:pt x="537" y="605"/>
                </a:cubicBezTo>
                <a:cubicBezTo>
                  <a:pt x="539" y="606"/>
                  <a:pt x="541" y="608"/>
                  <a:pt x="543" y="608"/>
                </a:cubicBezTo>
                <a:cubicBezTo>
                  <a:pt x="544" y="609"/>
                  <a:pt x="546" y="610"/>
                  <a:pt x="547" y="610"/>
                </a:cubicBezTo>
                <a:cubicBezTo>
                  <a:pt x="548" y="611"/>
                  <a:pt x="550" y="612"/>
                  <a:pt x="552" y="613"/>
                </a:cubicBezTo>
                <a:cubicBezTo>
                  <a:pt x="553" y="613"/>
                  <a:pt x="556" y="614"/>
                  <a:pt x="557" y="614"/>
                </a:cubicBezTo>
                <a:cubicBezTo>
                  <a:pt x="558" y="613"/>
                  <a:pt x="561" y="613"/>
                  <a:pt x="562" y="613"/>
                </a:cubicBezTo>
                <a:cubicBezTo>
                  <a:pt x="564" y="613"/>
                  <a:pt x="565" y="612"/>
                  <a:pt x="565" y="611"/>
                </a:cubicBezTo>
                <a:cubicBezTo>
                  <a:pt x="565" y="610"/>
                  <a:pt x="566" y="609"/>
                  <a:pt x="567" y="609"/>
                </a:cubicBezTo>
                <a:cubicBezTo>
                  <a:pt x="568" y="609"/>
                  <a:pt x="570" y="608"/>
                  <a:pt x="571" y="607"/>
                </a:cubicBezTo>
                <a:cubicBezTo>
                  <a:pt x="572" y="607"/>
                  <a:pt x="574" y="605"/>
                  <a:pt x="575" y="605"/>
                </a:cubicBezTo>
                <a:cubicBezTo>
                  <a:pt x="576" y="604"/>
                  <a:pt x="577" y="604"/>
                  <a:pt x="578" y="605"/>
                </a:cubicBezTo>
                <a:cubicBezTo>
                  <a:pt x="579" y="605"/>
                  <a:pt x="581" y="607"/>
                  <a:pt x="582" y="608"/>
                </a:cubicBezTo>
                <a:cubicBezTo>
                  <a:pt x="583" y="609"/>
                  <a:pt x="586" y="610"/>
                  <a:pt x="587" y="610"/>
                </a:cubicBezTo>
                <a:cubicBezTo>
                  <a:pt x="588" y="610"/>
                  <a:pt x="591" y="610"/>
                  <a:pt x="592" y="610"/>
                </a:cubicBezTo>
                <a:cubicBezTo>
                  <a:pt x="594" y="609"/>
                  <a:pt x="596" y="608"/>
                  <a:pt x="597" y="608"/>
                </a:cubicBezTo>
                <a:cubicBezTo>
                  <a:pt x="599" y="608"/>
                  <a:pt x="601" y="607"/>
                  <a:pt x="603" y="607"/>
                </a:cubicBezTo>
                <a:cubicBezTo>
                  <a:pt x="605" y="607"/>
                  <a:pt x="607" y="608"/>
                  <a:pt x="608" y="608"/>
                </a:cubicBezTo>
                <a:cubicBezTo>
                  <a:pt x="609" y="609"/>
                  <a:pt x="611" y="611"/>
                  <a:pt x="612" y="612"/>
                </a:cubicBezTo>
                <a:cubicBezTo>
                  <a:pt x="613" y="614"/>
                  <a:pt x="615" y="617"/>
                  <a:pt x="615" y="619"/>
                </a:cubicBezTo>
                <a:cubicBezTo>
                  <a:pt x="616" y="621"/>
                  <a:pt x="617" y="624"/>
                  <a:pt x="618" y="625"/>
                </a:cubicBezTo>
                <a:cubicBezTo>
                  <a:pt x="619" y="627"/>
                  <a:pt x="621" y="628"/>
                  <a:pt x="623" y="629"/>
                </a:cubicBezTo>
                <a:cubicBezTo>
                  <a:pt x="624" y="630"/>
                  <a:pt x="626" y="631"/>
                  <a:pt x="627" y="632"/>
                </a:cubicBezTo>
                <a:cubicBezTo>
                  <a:pt x="628" y="633"/>
                  <a:pt x="629" y="635"/>
                  <a:pt x="631" y="636"/>
                </a:cubicBezTo>
                <a:cubicBezTo>
                  <a:pt x="632" y="637"/>
                  <a:pt x="633" y="639"/>
                  <a:pt x="634" y="640"/>
                </a:cubicBezTo>
                <a:cubicBezTo>
                  <a:pt x="635" y="641"/>
                  <a:pt x="636" y="642"/>
                  <a:pt x="637" y="642"/>
                </a:cubicBezTo>
                <a:cubicBezTo>
                  <a:pt x="638" y="642"/>
                  <a:pt x="639" y="642"/>
                  <a:pt x="640" y="641"/>
                </a:cubicBezTo>
                <a:cubicBezTo>
                  <a:pt x="640" y="641"/>
                  <a:pt x="642" y="640"/>
                  <a:pt x="643" y="640"/>
                </a:cubicBezTo>
                <a:cubicBezTo>
                  <a:pt x="644" y="640"/>
                  <a:pt x="646" y="640"/>
                  <a:pt x="647" y="640"/>
                </a:cubicBezTo>
                <a:cubicBezTo>
                  <a:pt x="648" y="640"/>
                  <a:pt x="650" y="640"/>
                  <a:pt x="651" y="640"/>
                </a:cubicBezTo>
                <a:cubicBezTo>
                  <a:pt x="653" y="641"/>
                  <a:pt x="654" y="640"/>
                  <a:pt x="655" y="639"/>
                </a:cubicBezTo>
                <a:cubicBezTo>
                  <a:pt x="655" y="638"/>
                  <a:pt x="655" y="636"/>
                  <a:pt x="654" y="636"/>
                </a:cubicBezTo>
                <a:cubicBezTo>
                  <a:pt x="654" y="635"/>
                  <a:pt x="652" y="634"/>
                  <a:pt x="651" y="633"/>
                </a:cubicBezTo>
                <a:cubicBezTo>
                  <a:pt x="650" y="633"/>
                  <a:pt x="648" y="632"/>
                  <a:pt x="646" y="631"/>
                </a:cubicBezTo>
                <a:cubicBezTo>
                  <a:pt x="645" y="630"/>
                  <a:pt x="643" y="629"/>
                  <a:pt x="642" y="628"/>
                </a:cubicBezTo>
                <a:cubicBezTo>
                  <a:pt x="641" y="627"/>
                  <a:pt x="640" y="625"/>
                  <a:pt x="639" y="624"/>
                </a:cubicBezTo>
                <a:cubicBezTo>
                  <a:pt x="638" y="622"/>
                  <a:pt x="637" y="620"/>
                  <a:pt x="636" y="619"/>
                </a:cubicBezTo>
                <a:cubicBezTo>
                  <a:pt x="636" y="618"/>
                  <a:pt x="634" y="617"/>
                  <a:pt x="633" y="616"/>
                </a:cubicBezTo>
                <a:cubicBezTo>
                  <a:pt x="632" y="616"/>
                  <a:pt x="630" y="615"/>
                  <a:pt x="629" y="615"/>
                </a:cubicBezTo>
                <a:cubicBezTo>
                  <a:pt x="628" y="615"/>
                  <a:pt x="627" y="615"/>
                  <a:pt x="626" y="614"/>
                </a:cubicBezTo>
                <a:cubicBezTo>
                  <a:pt x="625" y="614"/>
                  <a:pt x="625" y="613"/>
                  <a:pt x="626" y="612"/>
                </a:cubicBezTo>
                <a:cubicBezTo>
                  <a:pt x="627" y="611"/>
                  <a:pt x="627" y="609"/>
                  <a:pt x="628" y="608"/>
                </a:cubicBezTo>
                <a:cubicBezTo>
                  <a:pt x="629" y="607"/>
                  <a:pt x="630" y="605"/>
                  <a:pt x="631" y="604"/>
                </a:cubicBezTo>
                <a:cubicBezTo>
                  <a:pt x="632" y="603"/>
                  <a:pt x="633" y="602"/>
                  <a:pt x="634" y="602"/>
                </a:cubicBezTo>
                <a:cubicBezTo>
                  <a:pt x="635" y="601"/>
                  <a:pt x="636" y="601"/>
                  <a:pt x="637" y="601"/>
                </a:cubicBezTo>
                <a:cubicBezTo>
                  <a:pt x="637" y="601"/>
                  <a:pt x="639" y="602"/>
                  <a:pt x="640" y="603"/>
                </a:cubicBezTo>
                <a:cubicBezTo>
                  <a:pt x="642" y="604"/>
                  <a:pt x="644" y="605"/>
                  <a:pt x="644" y="605"/>
                </a:cubicBezTo>
                <a:cubicBezTo>
                  <a:pt x="645" y="605"/>
                  <a:pt x="647" y="605"/>
                  <a:pt x="648" y="605"/>
                </a:cubicBezTo>
                <a:cubicBezTo>
                  <a:pt x="649" y="604"/>
                  <a:pt x="651" y="604"/>
                  <a:pt x="653" y="604"/>
                </a:cubicBezTo>
                <a:cubicBezTo>
                  <a:pt x="655" y="604"/>
                  <a:pt x="658" y="604"/>
                  <a:pt x="660" y="603"/>
                </a:cubicBezTo>
                <a:cubicBezTo>
                  <a:pt x="662" y="603"/>
                  <a:pt x="664" y="603"/>
                  <a:pt x="666" y="603"/>
                </a:cubicBezTo>
                <a:cubicBezTo>
                  <a:pt x="667" y="603"/>
                  <a:pt x="668" y="602"/>
                  <a:pt x="669" y="602"/>
                </a:cubicBezTo>
                <a:cubicBezTo>
                  <a:pt x="669" y="601"/>
                  <a:pt x="668" y="600"/>
                  <a:pt x="667" y="599"/>
                </a:cubicBezTo>
                <a:cubicBezTo>
                  <a:pt x="665" y="598"/>
                  <a:pt x="664" y="596"/>
                  <a:pt x="663" y="595"/>
                </a:cubicBezTo>
                <a:cubicBezTo>
                  <a:pt x="662" y="594"/>
                  <a:pt x="661" y="593"/>
                  <a:pt x="660" y="593"/>
                </a:cubicBezTo>
                <a:cubicBezTo>
                  <a:pt x="660" y="593"/>
                  <a:pt x="658" y="593"/>
                  <a:pt x="657" y="592"/>
                </a:cubicBezTo>
                <a:cubicBezTo>
                  <a:pt x="656" y="592"/>
                  <a:pt x="655" y="592"/>
                  <a:pt x="653" y="591"/>
                </a:cubicBezTo>
                <a:cubicBezTo>
                  <a:pt x="652" y="590"/>
                  <a:pt x="650" y="590"/>
                  <a:pt x="648" y="589"/>
                </a:cubicBezTo>
                <a:cubicBezTo>
                  <a:pt x="646" y="588"/>
                  <a:pt x="644" y="587"/>
                  <a:pt x="644" y="586"/>
                </a:cubicBezTo>
                <a:cubicBezTo>
                  <a:pt x="643" y="585"/>
                  <a:pt x="642" y="584"/>
                  <a:pt x="641" y="583"/>
                </a:cubicBezTo>
                <a:cubicBezTo>
                  <a:pt x="641" y="582"/>
                  <a:pt x="641" y="580"/>
                  <a:pt x="641" y="579"/>
                </a:cubicBezTo>
                <a:cubicBezTo>
                  <a:pt x="641" y="578"/>
                  <a:pt x="642" y="577"/>
                  <a:pt x="643" y="578"/>
                </a:cubicBezTo>
                <a:cubicBezTo>
                  <a:pt x="644" y="578"/>
                  <a:pt x="644" y="579"/>
                  <a:pt x="645" y="580"/>
                </a:cubicBezTo>
                <a:cubicBezTo>
                  <a:pt x="645" y="581"/>
                  <a:pt x="646" y="582"/>
                  <a:pt x="647" y="582"/>
                </a:cubicBezTo>
                <a:cubicBezTo>
                  <a:pt x="649" y="582"/>
                  <a:pt x="651" y="583"/>
                  <a:pt x="652" y="583"/>
                </a:cubicBezTo>
                <a:cubicBezTo>
                  <a:pt x="653" y="583"/>
                  <a:pt x="654" y="583"/>
                  <a:pt x="655" y="584"/>
                </a:cubicBezTo>
                <a:cubicBezTo>
                  <a:pt x="656" y="585"/>
                  <a:pt x="657" y="585"/>
                  <a:pt x="658" y="585"/>
                </a:cubicBezTo>
                <a:cubicBezTo>
                  <a:pt x="659" y="584"/>
                  <a:pt x="661" y="583"/>
                  <a:pt x="661" y="583"/>
                </a:cubicBezTo>
                <a:cubicBezTo>
                  <a:pt x="662" y="582"/>
                  <a:pt x="662" y="580"/>
                  <a:pt x="661" y="579"/>
                </a:cubicBezTo>
                <a:cubicBezTo>
                  <a:pt x="660" y="578"/>
                  <a:pt x="658" y="576"/>
                  <a:pt x="656" y="576"/>
                </a:cubicBezTo>
                <a:cubicBezTo>
                  <a:pt x="655" y="576"/>
                  <a:pt x="653" y="575"/>
                  <a:pt x="652" y="574"/>
                </a:cubicBezTo>
                <a:cubicBezTo>
                  <a:pt x="651" y="573"/>
                  <a:pt x="649" y="572"/>
                  <a:pt x="647" y="572"/>
                </a:cubicBezTo>
                <a:cubicBezTo>
                  <a:pt x="646" y="571"/>
                  <a:pt x="644" y="571"/>
                  <a:pt x="643" y="570"/>
                </a:cubicBezTo>
                <a:cubicBezTo>
                  <a:pt x="642" y="570"/>
                  <a:pt x="640" y="569"/>
                  <a:pt x="638" y="570"/>
                </a:cubicBezTo>
                <a:cubicBezTo>
                  <a:pt x="637" y="570"/>
                  <a:pt x="634" y="570"/>
                  <a:pt x="632" y="571"/>
                </a:cubicBezTo>
                <a:cubicBezTo>
                  <a:pt x="630" y="572"/>
                  <a:pt x="627" y="572"/>
                  <a:pt x="625" y="573"/>
                </a:cubicBezTo>
                <a:cubicBezTo>
                  <a:pt x="624" y="574"/>
                  <a:pt x="622" y="575"/>
                  <a:pt x="621" y="576"/>
                </a:cubicBezTo>
                <a:cubicBezTo>
                  <a:pt x="620" y="577"/>
                  <a:pt x="618" y="578"/>
                  <a:pt x="618" y="579"/>
                </a:cubicBezTo>
                <a:cubicBezTo>
                  <a:pt x="617" y="580"/>
                  <a:pt x="616" y="579"/>
                  <a:pt x="615" y="579"/>
                </a:cubicBezTo>
                <a:cubicBezTo>
                  <a:pt x="614" y="578"/>
                  <a:pt x="613" y="576"/>
                  <a:pt x="613" y="575"/>
                </a:cubicBezTo>
                <a:cubicBezTo>
                  <a:pt x="613" y="574"/>
                  <a:pt x="613" y="572"/>
                  <a:pt x="613" y="571"/>
                </a:cubicBezTo>
                <a:cubicBezTo>
                  <a:pt x="613" y="570"/>
                  <a:pt x="612" y="569"/>
                  <a:pt x="611" y="569"/>
                </a:cubicBezTo>
                <a:cubicBezTo>
                  <a:pt x="610" y="569"/>
                  <a:pt x="609" y="568"/>
                  <a:pt x="608" y="567"/>
                </a:cubicBezTo>
                <a:cubicBezTo>
                  <a:pt x="607" y="567"/>
                  <a:pt x="607" y="565"/>
                  <a:pt x="606" y="564"/>
                </a:cubicBezTo>
                <a:cubicBezTo>
                  <a:pt x="606" y="563"/>
                  <a:pt x="607" y="561"/>
                  <a:pt x="608" y="559"/>
                </a:cubicBezTo>
                <a:cubicBezTo>
                  <a:pt x="609" y="558"/>
                  <a:pt x="610" y="556"/>
                  <a:pt x="611" y="555"/>
                </a:cubicBezTo>
                <a:cubicBezTo>
                  <a:pt x="612" y="555"/>
                  <a:pt x="614" y="554"/>
                  <a:pt x="615" y="554"/>
                </a:cubicBezTo>
                <a:cubicBezTo>
                  <a:pt x="616" y="553"/>
                  <a:pt x="617" y="553"/>
                  <a:pt x="618" y="553"/>
                </a:cubicBezTo>
                <a:cubicBezTo>
                  <a:pt x="619" y="553"/>
                  <a:pt x="620" y="553"/>
                  <a:pt x="621" y="554"/>
                </a:cubicBezTo>
                <a:cubicBezTo>
                  <a:pt x="621" y="554"/>
                  <a:pt x="622" y="554"/>
                  <a:pt x="623" y="553"/>
                </a:cubicBezTo>
                <a:cubicBezTo>
                  <a:pt x="623" y="552"/>
                  <a:pt x="624" y="551"/>
                  <a:pt x="624" y="551"/>
                </a:cubicBezTo>
                <a:cubicBezTo>
                  <a:pt x="625" y="550"/>
                  <a:pt x="626" y="549"/>
                  <a:pt x="627" y="549"/>
                </a:cubicBezTo>
                <a:cubicBezTo>
                  <a:pt x="628" y="548"/>
                  <a:pt x="630" y="548"/>
                  <a:pt x="631" y="547"/>
                </a:cubicBezTo>
                <a:cubicBezTo>
                  <a:pt x="633" y="547"/>
                  <a:pt x="635" y="546"/>
                  <a:pt x="636" y="546"/>
                </a:cubicBezTo>
                <a:cubicBezTo>
                  <a:pt x="637" y="545"/>
                  <a:pt x="639" y="543"/>
                  <a:pt x="639" y="542"/>
                </a:cubicBezTo>
                <a:cubicBezTo>
                  <a:pt x="640" y="540"/>
                  <a:pt x="641" y="538"/>
                  <a:pt x="641" y="538"/>
                </a:cubicBezTo>
                <a:cubicBezTo>
                  <a:pt x="642" y="538"/>
                  <a:pt x="643" y="537"/>
                  <a:pt x="643" y="536"/>
                </a:cubicBezTo>
                <a:cubicBezTo>
                  <a:pt x="644" y="535"/>
                  <a:pt x="645" y="535"/>
                  <a:pt x="645" y="536"/>
                </a:cubicBezTo>
                <a:cubicBezTo>
                  <a:pt x="646" y="537"/>
                  <a:pt x="647" y="538"/>
                  <a:pt x="648" y="538"/>
                </a:cubicBezTo>
                <a:cubicBezTo>
                  <a:pt x="648" y="538"/>
                  <a:pt x="650" y="539"/>
                  <a:pt x="650" y="538"/>
                </a:cubicBezTo>
                <a:cubicBezTo>
                  <a:pt x="651" y="538"/>
                  <a:pt x="652" y="537"/>
                  <a:pt x="653" y="536"/>
                </a:cubicBezTo>
                <a:cubicBezTo>
                  <a:pt x="654" y="535"/>
                  <a:pt x="656" y="533"/>
                  <a:pt x="657" y="532"/>
                </a:cubicBezTo>
                <a:cubicBezTo>
                  <a:pt x="658" y="531"/>
                  <a:pt x="660" y="530"/>
                  <a:pt x="661" y="529"/>
                </a:cubicBezTo>
                <a:cubicBezTo>
                  <a:pt x="662" y="528"/>
                  <a:pt x="663" y="526"/>
                  <a:pt x="665" y="525"/>
                </a:cubicBezTo>
                <a:cubicBezTo>
                  <a:pt x="666" y="524"/>
                  <a:pt x="667" y="522"/>
                  <a:pt x="668" y="521"/>
                </a:cubicBezTo>
                <a:cubicBezTo>
                  <a:pt x="668" y="520"/>
                  <a:pt x="669" y="518"/>
                  <a:pt x="670" y="517"/>
                </a:cubicBezTo>
                <a:cubicBezTo>
                  <a:pt x="670" y="517"/>
                  <a:pt x="671" y="515"/>
                  <a:pt x="670" y="514"/>
                </a:cubicBezTo>
                <a:cubicBezTo>
                  <a:pt x="670" y="513"/>
                  <a:pt x="669" y="511"/>
                  <a:pt x="669" y="510"/>
                </a:cubicBezTo>
                <a:cubicBezTo>
                  <a:pt x="668" y="509"/>
                  <a:pt x="668" y="507"/>
                  <a:pt x="668" y="507"/>
                </a:cubicBezTo>
                <a:cubicBezTo>
                  <a:pt x="669" y="506"/>
                  <a:pt x="670" y="505"/>
                  <a:pt x="670" y="504"/>
                </a:cubicBezTo>
                <a:cubicBezTo>
                  <a:pt x="671" y="503"/>
                  <a:pt x="672" y="502"/>
                  <a:pt x="673" y="501"/>
                </a:cubicBezTo>
                <a:cubicBezTo>
                  <a:pt x="674" y="500"/>
                  <a:pt x="676" y="500"/>
                  <a:pt x="677" y="501"/>
                </a:cubicBezTo>
                <a:cubicBezTo>
                  <a:pt x="678" y="502"/>
                  <a:pt x="679" y="503"/>
                  <a:pt x="679" y="503"/>
                </a:cubicBezTo>
                <a:cubicBezTo>
                  <a:pt x="680" y="504"/>
                  <a:pt x="681" y="505"/>
                  <a:pt x="681" y="506"/>
                </a:cubicBezTo>
                <a:cubicBezTo>
                  <a:pt x="681" y="507"/>
                  <a:pt x="682" y="507"/>
                  <a:pt x="683" y="507"/>
                </a:cubicBezTo>
                <a:cubicBezTo>
                  <a:pt x="684" y="507"/>
                  <a:pt x="685" y="507"/>
                  <a:pt x="686" y="506"/>
                </a:cubicBezTo>
                <a:cubicBezTo>
                  <a:pt x="686" y="506"/>
                  <a:pt x="688" y="505"/>
                  <a:pt x="689" y="504"/>
                </a:cubicBezTo>
                <a:cubicBezTo>
                  <a:pt x="691" y="504"/>
                  <a:pt x="692" y="503"/>
                  <a:pt x="692" y="503"/>
                </a:cubicBezTo>
                <a:cubicBezTo>
                  <a:pt x="692" y="503"/>
                  <a:pt x="693" y="503"/>
                  <a:pt x="696" y="502"/>
                </a:cubicBezTo>
                <a:cubicBezTo>
                  <a:pt x="698" y="502"/>
                  <a:pt x="701" y="501"/>
                  <a:pt x="702" y="501"/>
                </a:cubicBezTo>
                <a:cubicBezTo>
                  <a:pt x="703" y="501"/>
                  <a:pt x="705" y="501"/>
                  <a:pt x="707" y="500"/>
                </a:cubicBezTo>
                <a:cubicBezTo>
                  <a:pt x="708" y="500"/>
                  <a:pt x="710" y="499"/>
                  <a:pt x="710" y="498"/>
                </a:cubicBezTo>
                <a:cubicBezTo>
                  <a:pt x="711" y="497"/>
                  <a:pt x="713" y="496"/>
                  <a:pt x="714" y="496"/>
                </a:cubicBezTo>
                <a:cubicBezTo>
                  <a:pt x="716" y="496"/>
                  <a:pt x="718" y="495"/>
                  <a:pt x="719" y="495"/>
                </a:cubicBezTo>
                <a:cubicBezTo>
                  <a:pt x="720" y="495"/>
                  <a:pt x="721" y="495"/>
                  <a:pt x="723" y="495"/>
                </a:cubicBezTo>
                <a:cubicBezTo>
                  <a:pt x="724" y="495"/>
                  <a:pt x="725" y="495"/>
                  <a:pt x="725" y="495"/>
                </a:cubicBezTo>
                <a:cubicBezTo>
                  <a:pt x="725" y="495"/>
                  <a:pt x="726" y="495"/>
                  <a:pt x="727" y="494"/>
                </a:cubicBezTo>
                <a:cubicBezTo>
                  <a:pt x="728" y="494"/>
                  <a:pt x="730" y="494"/>
                  <a:pt x="731" y="493"/>
                </a:cubicBezTo>
                <a:cubicBezTo>
                  <a:pt x="732" y="492"/>
                  <a:pt x="733" y="492"/>
                  <a:pt x="733" y="492"/>
                </a:cubicBezTo>
                <a:cubicBezTo>
                  <a:pt x="734" y="491"/>
                  <a:pt x="735" y="490"/>
                  <a:pt x="735" y="489"/>
                </a:cubicBezTo>
                <a:cubicBezTo>
                  <a:pt x="735" y="488"/>
                  <a:pt x="736" y="487"/>
                  <a:pt x="736" y="486"/>
                </a:cubicBezTo>
                <a:cubicBezTo>
                  <a:pt x="736" y="485"/>
                  <a:pt x="737" y="483"/>
                  <a:pt x="737" y="482"/>
                </a:cubicBezTo>
                <a:cubicBezTo>
                  <a:pt x="738" y="481"/>
                  <a:pt x="738" y="480"/>
                  <a:pt x="739" y="479"/>
                </a:cubicBezTo>
                <a:cubicBezTo>
                  <a:pt x="739" y="479"/>
                  <a:pt x="739" y="477"/>
                  <a:pt x="739" y="476"/>
                </a:cubicBezTo>
                <a:cubicBezTo>
                  <a:pt x="738" y="475"/>
                  <a:pt x="738" y="474"/>
                  <a:pt x="738" y="474"/>
                </a:cubicBezTo>
                <a:cubicBezTo>
                  <a:pt x="738" y="474"/>
                  <a:pt x="738" y="473"/>
                  <a:pt x="739" y="472"/>
                </a:cubicBezTo>
                <a:cubicBezTo>
                  <a:pt x="739" y="470"/>
                  <a:pt x="739" y="468"/>
                  <a:pt x="740" y="467"/>
                </a:cubicBezTo>
                <a:cubicBezTo>
                  <a:pt x="740" y="466"/>
                  <a:pt x="741" y="465"/>
                  <a:pt x="742" y="464"/>
                </a:cubicBezTo>
                <a:cubicBezTo>
                  <a:pt x="742" y="464"/>
                  <a:pt x="744" y="463"/>
                  <a:pt x="744" y="462"/>
                </a:cubicBezTo>
                <a:cubicBezTo>
                  <a:pt x="745" y="461"/>
                  <a:pt x="747" y="460"/>
                  <a:pt x="748" y="460"/>
                </a:cubicBezTo>
                <a:cubicBezTo>
                  <a:pt x="749" y="459"/>
                  <a:pt x="751" y="458"/>
                  <a:pt x="752" y="457"/>
                </a:cubicBezTo>
                <a:cubicBezTo>
                  <a:pt x="752" y="457"/>
                  <a:pt x="753" y="455"/>
                  <a:pt x="753" y="453"/>
                </a:cubicBezTo>
                <a:cubicBezTo>
                  <a:pt x="754" y="451"/>
                  <a:pt x="754" y="449"/>
                  <a:pt x="754" y="448"/>
                </a:cubicBezTo>
                <a:cubicBezTo>
                  <a:pt x="754" y="446"/>
                  <a:pt x="754" y="445"/>
                  <a:pt x="755" y="445"/>
                </a:cubicBezTo>
                <a:cubicBezTo>
                  <a:pt x="756" y="444"/>
                  <a:pt x="757" y="443"/>
                  <a:pt x="758" y="442"/>
                </a:cubicBezTo>
                <a:cubicBezTo>
                  <a:pt x="759" y="440"/>
                  <a:pt x="761" y="439"/>
                  <a:pt x="762" y="438"/>
                </a:cubicBezTo>
                <a:cubicBezTo>
                  <a:pt x="763" y="438"/>
                  <a:pt x="764" y="437"/>
                  <a:pt x="764" y="436"/>
                </a:cubicBezTo>
                <a:cubicBezTo>
                  <a:pt x="764" y="436"/>
                  <a:pt x="764" y="435"/>
                  <a:pt x="765" y="434"/>
                </a:cubicBezTo>
                <a:cubicBezTo>
                  <a:pt x="765" y="433"/>
                  <a:pt x="766" y="432"/>
                  <a:pt x="766" y="431"/>
                </a:cubicBezTo>
                <a:cubicBezTo>
                  <a:pt x="767" y="430"/>
                  <a:pt x="768" y="429"/>
                  <a:pt x="769" y="428"/>
                </a:cubicBezTo>
                <a:cubicBezTo>
                  <a:pt x="770" y="428"/>
                  <a:pt x="770" y="426"/>
                  <a:pt x="770" y="424"/>
                </a:cubicBezTo>
                <a:cubicBezTo>
                  <a:pt x="770" y="422"/>
                  <a:pt x="770" y="420"/>
                  <a:pt x="770" y="420"/>
                </a:cubicBezTo>
                <a:cubicBezTo>
                  <a:pt x="770" y="419"/>
                  <a:pt x="771" y="419"/>
                  <a:pt x="772" y="419"/>
                </a:cubicBezTo>
                <a:cubicBezTo>
                  <a:pt x="772" y="419"/>
                  <a:pt x="773" y="420"/>
                  <a:pt x="774" y="422"/>
                </a:cubicBezTo>
                <a:cubicBezTo>
                  <a:pt x="774" y="423"/>
                  <a:pt x="775" y="425"/>
                  <a:pt x="776" y="426"/>
                </a:cubicBezTo>
                <a:cubicBezTo>
                  <a:pt x="777" y="427"/>
                  <a:pt x="778" y="427"/>
                  <a:pt x="779" y="427"/>
                </a:cubicBezTo>
                <a:cubicBezTo>
                  <a:pt x="780" y="427"/>
                  <a:pt x="782" y="426"/>
                  <a:pt x="782" y="425"/>
                </a:cubicBezTo>
                <a:cubicBezTo>
                  <a:pt x="783" y="424"/>
                  <a:pt x="784" y="422"/>
                  <a:pt x="785" y="421"/>
                </a:cubicBezTo>
                <a:cubicBezTo>
                  <a:pt x="785" y="420"/>
                  <a:pt x="785" y="419"/>
                  <a:pt x="785" y="418"/>
                </a:cubicBezTo>
                <a:cubicBezTo>
                  <a:pt x="785" y="417"/>
                  <a:pt x="784" y="416"/>
                  <a:pt x="783" y="414"/>
                </a:cubicBezTo>
                <a:cubicBezTo>
                  <a:pt x="782" y="413"/>
                  <a:pt x="781" y="411"/>
                  <a:pt x="780" y="411"/>
                </a:cubicBezTo>
                <a:cubicBezTo>
                  <a:pt x="779" y="410"/>
                  <a:pt x="779" y="408"/>
                  <a:pt x="779" y="407"/>
                </a:cubicBezTo>
                <a:cubicBezTo>
                  <a:pt x="778" y="406"/>
                  <a:pt x="778" y="405"/>
                  <a:pt x="777" y="405"/>
                </a:cubicBezTo>
                <a:cubicBezTo>
                  <a:pt x="776" y="405"/>
                  <a:pt x="775" y="406"/>
                  <a:pt x="775" y="406"/>
                </a:cubicBezTo>
                <a:cubicBezTo>
                  <a:pt x="774" y="407"/>
                  <a:pt x="773" y="408"/>
                  <a:pt x="772" y="408"/>
                </a:cubicBezTo>
                <a:cubicBezTo>
                  <a:pt x="771" y="408"/>
                  <a:pt x="769" y="409"/>
                  <a:pt x="768" y="408"/>
                </a:cubicBezTo>
                <a:cubicBezTo>
                  <a:pt x="767" y="408"/>
                  <a:pt x="765" y="408"/>
                  <a:pt x="764" y="409"/>
                </a:cubicBezTo>
                <a:cubicBezTo>
                  <a:pt x="764" y="409"/>
                  <a:pt x="762" y="410"/>
                  <a:pt x="762" y="410"/>
                </a:cubicBezTo>
                <a:cubicBezTo>
                  <a:pt x="761" y="411"/>
                  <a:pt x="759" y="412"/>
                  <a:pt x="758" y="412"/>
                </a:cubicBezTo>
                <a:cubicBezTo>
                  <a:pt x="757" y="413"/>
                  <a:pt x="755" y="414"/>
                  <a:pt x="754" y="414"/>
                </a:cubicBezTo>
                <a:cubicBezTo>
                  <a:pt x="753" y="414"/>
                  <a:pt x="751" y="415"/>
                  <a:pt x="750" y="416"/>
                </a:cubicBezTo>
                <a:cubicBezTo>
                  <a:pt x="749" y="417"/>
                  <a:pt x="747" y="418"/>
                  <a:pt x="745" y="419"/>
                </a:cubicBezTo>
                <a:cubicBezTo>
                  <a:pt x="744" y="419"/>
                  <a:pt x="742" y="421"/>
                  <a:pt x="740" y="422"/>
                </a:cubicBezTo>
                <a:cubicBezTo>
                  <a:pt x="739" y="423"/>
                  <a:pt x="737" y="424"/>
                  <a:pt x="736" y="424"/>
                </a:cubicBezTo>
                <a:cubicBezTo>
                  <a:pt x="735" y="425"/>
                  <a:pt x="733" y="425"/>
                  <a:pt x="732" y="425"/>
                </a:cubicBezTo>
                <a:cubicBezTo>
                  <a:pt x="731" y="425"/>
                  <a:pt x="730" y="425"/>
                  <a:pt x="729" y="425"/>
                </a:cubicBezTo>
                <a:cubicBezTo>
                  <a:pt x="728" y="425"/>
                  <a:pt x="727" y="424"/>
                  <a:pt x="727" y="423"/>
                </a:cubicBezTo>
                <a:cubicBezTo>
                  <a:pt x="727" y="423"/>
                  <a:pt x="727" y="421"/>
                  <a:pt x="727" y="421"/>
                </a:cubicBezTo>
                <a:cubicBezTo>
                  <a:pt x="728" y="420"/>
                  <a:pt x="729" y="418"/>
                  <a:pt x="730" y="417"/>
                </a:cubicBezTo>
                <a:cubicBezTo>
                  <a:pt x="730" y="416"/>
                  <a:pt x="731" y="414"/>
                  <a:pt x="731" y="413"/>
                </a:cubicBezTo>
                <a:cubicBezTo>
                  <a:pt x="732" y="412"/>
                  <a:pt x="732" y="410"/>
                  <a:pt x="731" y="409"/>
                </a:cubicBezTo>
                <a:cubicBezTo>
                  <a:pt x="731" y="408"/>
                  <a:pt x="730" y="406"/>
                  <a:pt x="730" y="406"/>
                </a:cubicBezTo>
                <a:cubicBezTo>
                  <a:pt x="729" y="406"/>
                  <a:pt x="728" y="405"/>
                  <a:pt x="727" y="405"/>
                </a:cubicBezTo>
                <a:cubicBezTo>
                  <a:pt x="726" y="405"/>
                  <a:pt x="724" y="406"/>
                  <a:pt x="723" y="407"/>
                </a:cubicBezTo>
                <a:cubicBezTo>
                  <a:pt x="722" y="408"/>
                  <a:pt x="720" y="410"/>
                  <a:pt x="719" y="411"/>
                </a:cubicBezTo>
                <a:cubicBezTo>
                  <a:pt x="717" y="412"/>
                  <a:pt x="715" y="414"/>
                  <a:pt x="714" y="415"/>
                </a:cubicBezTo>
                <a:cubicBezTo>
                  <a:pt x="713" y="416"/>
                  <a:pt x="711" y="417"/>
                  <a:pt x="710" y="418"/>
                </a:cubicBezTo>
                <a:cubicBezTo>
                  <a:pt x="710" y="419"/>
                  <a:pt x="708" y="420"/>
                  <a:pt x="708" y="420"/>
                </a:cubicBezTo>
                <a:cubicBezTo>
                  <a:pt x="707" y="421"/>
                  <a:pt x="705" y="422"/>
                  <a:pt x="704" y="423"/>
                </a:cubicBezTo>
                <a:cubicBezTo>
                  <a:pt x="703" y="424"/>
                  <a:pt x="702" y="426"/>
                  <a:pt x="701" y="427"/>
                </a:cubicBezTo>
                <a:cubicBezTo>
                  <a:pt x="701" y="428"/>
                  <a:pt x="700" y="430"/>
                  <a:pt x="699" y="431"/>
                </a:cubicBezTo>
                <a:cubicBezTo>
                  <a:pt x="698" y="432"/>
                  <a:pt x="697" y="434"/>
                  <a:pt x="696" y="435"/>
                </a:cubicBezTo>
                <a:cubicBezTo>
                  <a:pt x="695" y="435"/>
                  <a:pt x="693" y="436"/>
                  <a:pt x="692" y="436"/>
                </a:cubicBezTo>
                <a:cubicBezTo>
                  <a:pt x="691" y="436"/>
                  <a:pt x="689" y="436"/>
                  <a:pt x="688" y="437"/>
                </a:cubicBezTo>
                <a:cubicBezTo>
                  <a:pt x="687" y="437"/>
                  <a:pt x="685" y="438"/>
                  <a:pt x="685" y="439"/>
                </a:cubicBezTo>
                <a:cubicBezTo>
                  <a:pt x="685" y="440"/>
                  <a:pt x="684" y="442"/>
                  <a:pt x="683" y="443"/>
                </a:cubicBezTo>
                <a:cubicBezTo>
                  <a:pt x="682" y="444"/>
                  <a:pt x="681" y="446"/>
                  <a:pt x="680" y="447"/>
                </a:cubicBezTo>
                <a:cubicBezTo>
                  <a:pt x="679" y="447"/>
                  <a:pt x="678" y="448"/>
                  <a:pt x="677" y="447"/>
                </a:cubicBezTo>
                <a:cubicBezTo>
                  <a:pt x="676" y="446"/>
                  <a:pt x="675" y="446"/>
                  <a:pt x="675" y="445"/>
                </a:cubicBezTo>
                <a:cubicBezTo>
                  <a:pt x="676" y="444"/>
                  <a:pt x="676" y="443"/>
                  <a:pt x="677" y="443"/>
                </a:cubicBezTo>
                <a:cubicBezTo>
                  <a:pt x="677" y="442"/>
                  <a:pt x="678" y="440"/>
                  <a:pt x="678" y="439"/>
                </a:cubicBezTo>
                <a:cubicBezTo>
                  <a:pt x="678" y="438"/>
                  <a:pt x="678" y="436"/>
                  <a:pt x="679" y="436"/>
                </a:cubicBezTo>
                <a:cubicBezTo>
                  <a:pt x="679" y="435"/>
                  <a:pt x="681" y="434"/>
                  <a:pt x="682" y="434"/>
                </a:cubicBezTo>
                <a:cubicBezTo>
                  <a:pt x="683" y="434"/>
                  <a:pt x="684" y="433"/>
                  <a:pt x="685" y="432"/>
                </a:cubicBezTo>
                <a:cubicBezTo>
                  <a:pt x="686" y="431"/>
                  <a:pt x="688" y="430"/>
                  <a:pt x="689" y="430"/>
                </a:cubicBezTo>
                <a:cubicBezTo>
                  <a:pt x="690" y="429"/>
                  <a:pt x="692" y="428"/>
                  <a:pt x="692" y="427"/>
                </a:cubicBezTo>
                <a:cubicBezTo>
                  <a:pt x="693" y="427"/>
                  <a:pt x="694" y="425"/>
                  <a:pt x="695" y="425"/>
                </a:cubicBezTo>
                <a:cubicBezTo>
                  <a:pt x="696" y="424"/>
                  <a:pt x="697" y="422"/>
                  <a:pt x="698" y="420"/>
                </a:cubicBezTo>
                <a:cubicBezTo>
                  <a:pt x="699" y="419"/>
                  <a:pt x="698" y="417"/>
                  <a:pt x="698" y="416"/>
                </a:cubicBezTo>
                <a:cubicBezTo>
                  <a:pt x="697" y="416"/>
                  <a:pt x="695" y="415"/>
                  <a:pt x="694" y="416"/>
                </a:cubicBezTo>
                <a:cubicBezTo>
                  <a:pt x="693" y="416"/>
                  <a:pt x="691" y="416"/>
                  <a:pt x="690" y="416"/>
                </a:cubicBezTo>
                <a:cubicBezTo>
                  <a:pt x="689" y="417"/>
                  <a:pt x="688" y="417"/>
                  <a:pt x="687" y="417"/>
                </a:cubicBezTo>
                <a:cubicBezTo>
                  <a:pt x="686" y="417"/>
                  <a:pt x="684" y="417"/>
                  <a:pt x="683" y="417"/>
                </a:cubicBezTo>
                <a:cubicBezTo>
                  <a:pt x="681" y="417"/>
                  <a:pt x="679" y="418"/>
                  <a:pt x="678" y="419"/>
                </a:cubicBezTo>
                <a:cubicBezTo>
                  <a:pt x="677" y="419"/>
                  <a:pt x="676" y="421"/>
                  <a:pt x="675" y="422"/>
                </a:cubicBezTo>
                <a:cubicBezTo>
                  <a:pt x="674" y="423"/>
                  <a:pt x="673" y="424"/>
                  <a:pt x="672" y="425"/>
                </a:cubicBezTo>
                <a:cubicBezTo>
                  <a:pt x="671" y="425"/>
                  <a:pt x="670" y="426"/>
                  <a:pt x="669" y="425"/>
                </a:cubicBezTo>
                <a:cubicBezTo>
                  <a:pt x="668" y="425"/>
                  <a:pt x="668" y="424"/>
                  <a:pt x="668" y="423"/>
                </a:cubicBezTo>
                <a:cubicBezTo>
                  <a:pt x="668" y="423"/>
                  <a:pt x="668" y="421"/>
                  <a:pt x="667" y="420"/>
                </a:cubicBezTo>
                <a:cubicBezTo>
                  <a:pt x="667" y="419"/>
                  <a:pt x="667" y="418"/>
                  <a:pt x="667" y="417"/>
                </a:cubicBezTo>
                <a:cubicBezTo>
                  <a:pt x="667" y="416"/>
                  <a:pt x="667" y="415"/>
                  <a:pt x="666" y="415"/>
                </a:cubicBezTo>
                <a:cubicBezTo>
                  <a:pt x="665" y="415"/>
                  <a:pt x="664" y="415"/>
                  <a:pt x="662" y="416"/>
                </a:cubicBezTo>
                <a:cubicBezTo>
                  <a:pt x="661" y="416"/>
                  <a:pt x="658" y="416"/>
                  <a:pt x="656" y="417"/>
                </a:cubicBezTo>
                <a:cubicBezTo>
                  <a:pt x="655" y="417"/>
                  <a:pt x="652" y="418"/>
                  <a:pt x="651" y="418"/>
                </a:cubicBezTo>
                <a:cubicBezTo>
                  <a:pt x="649" y="418"/>
                  <a:pt x="647" y="419"/>
                  <a:pt x="646" y="419"/>
                </a:cubicBezTo>
                <a:cubicBezTo>
                  <a:pt x="645" y="420"/>
                  <a:pt x="643" y="420"/>
                  <a:pt x="642" y="421"/>
                </a:cubicBezTo>
                <a:cubicBezTo>
                  <a:pt x="641" y="421"/>
                  <a:pt x="639" y="421"/>
                  <a:pt x="637" y="422"/>
                </a:cubicBezTo>
                <a:cubicBezTo>
                  <a:pt x="636" y="422"/>
                  <a:pt x="634" y="422"/>
                  <a:pt x="632" y="421"/>
                </a:cubicBezTo>
                <a:cubicBezTo>
                  <a:pt x="630" y="420"/>
                  <a:pt x="628" y="420"/>
                  <a:pt x="627" y="419"/>
                </a:cubicBezTo>
                <a:cubicBezTo>
                  <a:pt x="625" y="418"/>
                  <a:pt x="623" y="418"/>
                  <a:pt x="622" y="417"/>
                </a:cubicBezTo>
                <a:cubicBezTo>
                  <a:pt x="621" y="417"/>
                  <a:pt x="619" y="417"/>
                  <a:pt x="618" y="417"/>
                </a:cubicBezTo>
                <a:cubicBezTo>
                  <a:pt x="617" y="417"/>
                  <a:pt x="615" y="417"/>
                  <a:pt x="614" y="417"/>
                </a:cubicBezTo>
                <a:cubicBezTo>
                  <a:pt x="613" y="417"/>
                  <a:pt x="612" y="418"/>
                  <a:pt x="611" y="418"/>
                </a:cubicBezTo>
                <a:cubicBezTo>
                  <a:pt x="610" y="418"/>
                  <a:pt x="608" y="419"/>
                  <a:pt x="607" y="418"/>
                </a:cubicBezTo>
                <a:cubicBezTo>
                  <a:pt x="606" y="418"/>
                  <a:pt x="604" y="417"/>
                  <a:pt x="604" y="416"/>
                </a:cubicBezTo>
                <a:cubicBezTo>
                  <a:pt x="603" y="414"/>
                  <a:pt x="602" y="413"/>
                  <a:pt x="602" y="412"/>
                </a:cubicBezTo>
                <a:cubicBezTo>
                  <a:pt x="602" y="411"/>
                  <a:pt x="601" y="410"/>
                  <a:pt x="600" y="410"/>
                </a:cubicBezTo>
                <a:cubicBezTo>
                  <a:pt x="599" y="409"/>
                  <a:pt x="598" y="409"/>
                  <a:pt x="597" y="409"/>
                </a:cubicBezTo>
                <a:cubicBezTo>
                  <a:pt x="596" y="408"/>
                  <a:pt x="595" y="408"/>
                  <a:pt x="594" y="407"/>
                </a:cubicBezTo>
                <a:cubicBezTo>
                  <a:pt x="594" y="406"/>
                  <a:pt x="592" y="405"/>
                  <a:pt x="592" y="405"/>
                </a:cubicBezTo>
                <a:cubicBezTo>
                  <a:pt x="591" y="404"/>
                  <a:pt x="590" y="403"/>
                  <a:pt x="589" y="403"/>
                </a:cubicBezTo>
                <a:cubicBezTo>
                  <a:pt x="589" y="403"/>
                  <a:pt x="587" y="403"/>
                  <a:pt x="586" y="403"/>
                </a:cubicBezTo>
                <a:cubicBezTo>
                  <a:pt x="585" y="403"/>
                  <a:pt x="583" y="403"/>
                  <a:pt x="582" y="402"/>
                </a:cubicBezTo>
                <a:cubicBezTo>
                  <a:pt x="581" y="402"/>
                  <a:pt x="580" y="402"/>
                  <a:pt x="579" y="401"/>
                </a:cubicBezTo>
                <a:cubicBezTo>
                  <a:pt x="579" y="400"/>
                  <a:pt x="578" y="399"/>
                  <a:pt x="577" y="399"/>
                </a:cubicBezTo>
                <a:cubicBezTo>
                  <a:pt x="576" y="398"/>
                  <a:pt x="574" y="397"/>
                  <a:pt x="573" y="396"/>
                </a:cubicBezTo>
                <a:cubicBezTo>
                  <a:pt x="572" y="396"/>
                  <a:pt x="571" y="395"/>
                  <a:pt x="571" y="394"/>
                </a:cubicBezTo>
                <a:cubicBezTo>
                  <a:pt x="570" y="393"/>
                  <a:pt x="570" y="391"/>
                  <a:pt x="570" y="390"/>
                </a:cubicBezTo>
                <a:cubicBezTo>
                  <a:pt x="571" y="389"/>
                  <a:pt x="571" y="388"/>
                  <a:pt x="572" y="387"/>
                </a:cubicBezTo>
                <a:cubicBezTo>
                  <a:pt x="573" y="386"/>
                  <a:pt x="573" y="384"/>
                  <a:pt x="572" y="382"/>
                </a:cubicBezTo>
                <a:cubicBezTo>
                  <a:pt x="572" y="381"/>
                  <a:pt x="571" y="380"/>
                  <a:pt x="570" y="379"/>
                </a:cubicBezTo>
                <a:cubicBezTo>
                  <a:pt x="569" y="378"/>
                  <a:pt x="568" y="377"/>
                  <a:pt x="567" y="375"/>
                </a:cubicBezTo>
                <a:cubicBezTo>
                  <a:pt x="567" y="374"/>
                  <a:pt x="567" y="372"/>
                  <a:pt x="568" y="371"/>
                </a:cubicBezTo>
                <a:cubicBezTo>
                  <a:pt x="569" y="371"/>
                  <a:pt x="570" y="370"/>
                  <a:pt x="572" y="370"/>
                </a:cubicBezTo>
                <a:cubicBezTo>
                  <a:pt x="573" y="371"/>
                  <a:pt x="575" y="371"/>
                  <a:pt x="576" y="370"/>
                </a:cubicBezTo>
                <a:cubicBezTo>
                  <a:pt x="577" y="370"/>
                  <a:pt x="579" y="370"/>
                  <a:pt x="580" y="370"/>
                </a:cubicBezTo>
                <a:cubicBezTo>
                  <a:pt x="581" y="369"/>
                  <a:pt x="583" y="369"/>
                  <a:pt x="583" y="368"/>
                </a:cubicBezTo>
                <a:cubicBezTo>
                  <a:pt x="583" y="368"/>
                  <a:pt x="584" y="366"/>
                  <a:pt x="585" y="363"/>
                </a:cubicBezTo>
                <a:cubicBezTo>
                  <a:pt x="585" y="361"/>
                  <a:pt x="586" y="358"/>
                  <a:pt x="586" y="356"/>
                </a:cubicBezTo>
                <a:cubicBezTo>
                  <a:pt x="586" y="355"/>
                  <a:pt x="587" y="353"/>
                  <a:pt x="588" y="353"/>
                </a:cubicBezTo>
                <a:cubicBezTo>
                  <a:pt x="589" y="353"/>
                  <a:pt x="590" y="353"/>
                  <a:pt x="591" y="353"/>
                </a:cubicBezTo>
                <a:cubicBezTo>
                  <a:pt x="592" y="353"/>
                  <a:pt x="594" y="352"/>
                  <a:pt x="594" y="352"/>
                </a:cubicBezTo>
                <a:cubicBezTo>
                  <a:pt x="595" y="352"/>
                  <a:pt x="596" y="350"/>
                  <a:pt x="596" y="349"/>
                </a:cubicBezTo>
                <a:cubicBezTo>
                  <a:pt x="597" y="348"/>
                  <a:pt x="599" y="345"/>
                  <a:pt x="602" y="343"/>
                </a:cubicBezTo>
                <a:cubicBezTo>
                  <a:pt x="604" y="341"/>
                  <a:pt x="608" y="338"/>
                  <a:pt x="610" y="336"/>
                </a:cubicBezTo>
                <a:cubicBezTo>
                  <a:pt x="613" y="335"/>
                  <a:pt x="616" y="334"/>
                  <a:pt x="617" y="334"/>
                </a:cubicBezTo>
                <a:cubicBezTo>
                  <a:pt x="619" y="334"/>
                  <a:pt x="622" y="334"/>
                  <a:pt x="625" y="334"/>
                </a:cubicBezTo>
                <a:cubicBezTo>
                  <a:pt x="627" y="334"/>
                  <a:pt x="630" y="334"/>
                  <a:pt x="632" y="335"/>
                </a:cubicBezTo>
                <a:cubicBezTo>
                  <a:pt x="634" y="335"/>
                  <a:pt x="637" y="335"/>
                  <a:pt x="638" y="335"/>
                </a:cubicBezTo>
                <a:cubicBezTo>
                  <a:pt x="640" y="335"/>
                  <a:pt x="642" y="335"/>
                  <a:pt x="643" y="335"/>
                </a:cubicBezTo>
                <a:cubicBezTo>
                  <a:pt x="644" y="336"/>
                  <a:pt x="646" y="336"/>
                  <a:pt x="646" y="337"/>
                </a:cubicBezTo>
                <a:cubicBezTo>
                  <a:pt x="647" y="337"/>
                  <a:pt x="649" y="337"/>
                  <a:pt x="652" y="338"/>
                </a:cubicBezTo>
                <a:cubicBezTo>
                  <a:pt x="654" y="338"/>
                  <a:pt x="657" y="339"/>
                  <a:pt x="658" y="340"/>
                </a:cubicBezTo>
                <a:cubicBezTo>
                  <a:pt x="659" y="342"/>
                  <a:pt x="661" y="343"/>
                  <a:pt x="662" y="343"/>
                </a:cubicBezTo>
                <a:cubicBezTo>
                  <a:pt x="663" y="343"/>
                  <a:pt x="666" y="343"/>
                  <a:pt x="668" y="344"/>
                </a:cubicBezTo>
                <a:cubicBezTo>
                  <a:pt x="670" y="344"/>
                  <a:pt x="672" y="345"/>
                  <a:pt x="673" y="345"/>
                </a:cubicBezTo>
                <a:cubicBezTo>
                  <a:pt x="674" y="345"/>
                  <a:pt x="675" y="344"/>
                  <a:pt x="676" y="344"/>
                </a:cubicBezTo>
                <a:cubicBezTo>
                  <a:pt x="676" y="344"/>
                  <a:pt x="677" y="342"/>
                  <a:pt x="676" y="341"/>
                </a:cubicBezTo>
                <a:cubicBezTo>
                  <a:pt x="675" y="340"/>
                  <a:pt x="674" y="339"/>
                  <a:pt x="673" y="338"/>
                </a:cubicBezTo>
                <a:cubicBezTo>
                  <a:pt x="671" y="337"/>
                  <a:pt x="669" y="336"/>
                  <a:pt x="668" y="335"/>
                </a:cubicBezTo>
                <a:cubicBezTo>
                  <a:pt x="667" y="334"/>
                  <a:pt x="665" y="334"/>
                  <a:pt x="663" y="334"/>
                </a:cubicBezTo>
                <a:cubicBezTo>
                  <a:pt x="662" y="333"/>
                  <a:pt x="660" y="333"/>
                  <a:pt x="658" y="333"/>
                </a:cubicBezTo>
                <a:cubicBezTo>
                  <a:pt x="657" y="333"/>
                  <a:pt x="654" y="333"/>
                  <a:pt x="653" y="332"/>
                </a:cubicBezTo>
                <a:cubicBezTo>
                  <a:pt x="652" y="332"/>
                  <a:pt x="650" y="331"/>
                  <a:pt x="651" y="331"/>
                </a:cubicBezTo>
                <a:cubicBezTo>
                  <a:pt x="651" y="330"/>
                  <a:pt x="653" y="329"/>
                  <a:pt x="655" y="329"/>
                </a:cubicBezTo>
                <a:cubicBezTo>
                  <a:pt x="657" y="329"/>
                  <a:pt x="661" y="329"/>
                  <a:pt x="662" y="329"/>
                </a:cubicBezTo>
                <a:cubicBezTo>
                  <a:pt x="664" y="329"/>
                  <a:pt x="667" y="329"/>
                  <a:pt x="668" y="329"/>
                </a:cubicBezTo>
                <a:cubicBezTo>
                  <a:pt x="670" y="329"/>
                  <a:pt x="672" y="330"/>
                  <a:pt x="673" y="331"/>
                </a:cubicBezTo>
                <a:cubicBezTo>
                  <a:pt x="674" y="333"/>
                  <a:pt x="676" y="335"/>
                  <a:pt x="678" y="336"/>
                </a:cubicBezTo>
                <a:cubicBezTo>
                  <a:pt x="680" y="338"/>
                  <a:pt x="682" y="339"/>
                  <a:pt x="683" y="340"/>
                </a:cubicBezTo>
                <a:cubicBezTo>
                  <a:pt x="685" y="341"/>
                  <a:pt x="687" y="341"/>
                  <a:pt x="688" y="341"/>
                </a:cubicBezTo>
                <a:cubicBezTo>
                  <a:pt x="689" y="340"/>
                  <a:pt x="690" y="340"/>
                  <a:pt x="691" y="339"/>
                </a:cubicBezTo>
                <a:cubicBezTo>
                  <a:pt x="692" y="338"/>
                  <a:pt x="692" y="337"/>
                  <a:pt x="691" y="337"/>
                </a:cubicBezTo>
                <a:cubicBezTo>
                  <a:pt x="690" y="336"/>
                  <a:pt x="688" y="335"/>
                  <a:pt x="687" y="334"/>
                </a:cubicBezTo>
                <a:cubicBezTo>
                  <a:pt x="686" y="334"/>
                  <a:pt x="684" y="333"/>
                  <a:pt x="683" y="332"/>
                </a:cubicBezTo>
                <a:cubicBezTo>
                  <a:pt x="682" y="331"/>
                  <a:pt x="681" y="330"/>
                  <a:pt x="680" y="329"/>
                </a:cubicBezTo>
                <a:cubicBezTo>
                  <a:pt x="679" y="328"/>
                  <a:pt x="678" y="326"/>
                  <a:pt x="677" y="325"/>
                </a:cubicBezTo>
                <a:cubicBezTo>
                  <a:pt x="676" y="324"/>
                  <a:pt x="675" y="323"/>
                  <a:pt x="674" y="323"/>
                </a:cubicBezTo>
                <a:cubicBezTo>
                  <a:pt x="673" y="323"/>
                  <a:pt x="672" y="323"/>
                  <a:pt x="670" y="322"/>
                </a:cubicBezTo>
                <a:cubicBezTo>
                  <a:pt x="669" y="322"/>
                  <a:pt x="667" y="321"/>
                  <a:pt x="667" y="321"/>
                </a:cubicBezTo>
                <a:cubicBezTo>
                  <a:pt x="666" y="320"/>
                  <a:pt x="664" y="318"/>
                  <a:pt x="663" y="317"/>
                </a:cubicBezTo>
                <a:cubicBezTo>
                  <a:pt x="662" y="315"/>
                  <a:pt x="659" y="313"/>
                  <a:pt x="658" y="311"/>
                </a:cubicBezTo>
                <a:cubicBezTo>
                  <a:pt x="656" y="310"/>
                  <a:pt x="654" y="309"/>
                  <a:pt x="653" y="308"/>
                </a:cubicBezTo>
                <a:cubicBezTo>
                  <a:pt x="651" y="308"/>
                  <a:pt x="649" y="308"/>
                  <a:pt x="648" y="307"/>
                </a:cubicBezTo>
                <a:cubicBezTo>
                  <a:pt x="647" y="306"/>
                  <a:pt x="646" y="305"/>
                  <a:pt x="646" y="304"/>
                </a:cubicBezTo>
                <a:cubicBezTo>
                  <a:pt x="646" y="303"/>
                  <a:pt x="647" y="302"/>
                  <a:pt x="647" y="302"/>
                </a:cubicBezTo>
                <a:cubicBezTo>
                  <a:pt x="648" y="301"/>
                  <a:pt x="649" y="301"/>
                  <a:pt x="650" y="300"/>
                </a:cubicBezTo>
                <a:cubicBezTo>
                  <a:pt x="651" y="300"/>
                  <a:pt x="653" y="300"/>
                  <a:pt x="654" y="301"/>
                </a:cubicBezTo>
                <a:cubicBezTo>
                  <a:pt x="655" y="301"/>
                  <a:pt x="657" y="301"/>
                  <a:pt x="658" y="302"/>
                </a:cubicBezTo>
                <a:cubicBezTo>
                  <a:pt x="659" y="302"/>
                  <a:pt x="660" y="301"/>
                  <a:pt x="660" y="301"/>
                </a:cubicBezTo>
                <a:cubicBezTo>
                  <a:pt x="661" y="300"/>
                  <a:pt x="662" y="299"/>
                  <a:pt x="663" y="298"/>
                </a:cubicBezTo>
                <a:cubicBezTo>
                  <a:pt x="664" y="297"/>
                  <a:pt x="666" y="296"/>
                  <a:pt x="667" y="295"/>
                </a:cubicBezTo>
                <a:cubicBezTo>
                  <a:pt x="668" y="294"/>
                  <a:pt x="670" y="294"/>
                  <a:pt x="671" y="295"/>
                </a:cubicBezTo>
                <a:cubicBezTo>
                  <a:pt x="673" y="295"/>
                  <a:pt x="674" y="296"/>
                  <a:pt x="675" y="297"/>
                </a:cubicBezTo>
                <a:cubicBezTo>
                  <a:pt x="676" y="298"/>
                  <a:pt x="678" y="298"/>
                  <a:pt x="680" y="298"/>
                </a:cubicBezTo>
                <a:cubicBezTo>
                  <a:pt x="682" y="298"/>
                  <a:pt x="684" y="297"/>
                  <a:pt x="685" y="296"/>
                </a:cubicBezTo>
                <a:cubicBezTo>
                  <a:pt x="686" y="295"/>
                  <a:pt x="687" y="295"/>
                  <a:pt x="688" y="295"/>
                </a:cubicBezTo>
                <a:cubicBezTo>
                  <a:pt x="689" y="295"/>
                  <a:pt x="692" y="295"/>
                  <a:pt x="694" y="295"/>
                </a:cubicBezTo>
                <a:cubicBezTo>
                  <a:pt x="696" y="295"/>
                  <a:pt x="698" y="295"/>
                  <a:pt x="699" y="296"/>
                </a:cubicBezTo>
                <a:cubicBezTo>
                  <a:pt x="700" y="296"/>
                  <a:pt x="702" y="296"/>
                  <a:pt x="703" y="297"/>
                </a:cubicBezTo>
                <a:cubicBezTo>
                  <a:pt x="705" y="297"/>
                  <a:pt x="707" y="298"/>
                  <a:pt x="709" y="298"/>
                </a:cubicBezTo>
                <a:cubicBezTo>
                  <a:pt x="711" y="298"/>
                  <a:pt x="713" y="299"/>
                  <a:pt x="714" y="299"/>
                </a:cubicBezTo>
                <a:cubicBezTo>
                  <a:pt x="715" y="299"/>
                  <a:pt x="716" y="298"/>
                  <a:pt x="716" y="297"/>
                </a:cubicBezTo>
                <a:cubicBezTo>
                  <a:pt x="717" y="297"/>
                  <a:pt x="716" y="296"/>
                  <a:pt x="715" y="295"/>
                </a:cubicBezTo>
                <a:cubicBezTo>
                  <a:pt x="714" y="294"/>
                  <a:pt x="713" y="294"/>
                  <a:pt x="711" y="293"/>
                </a:cubicBezTo>
                <a:cubicBezTo>
                  <a:pt x="710" y="293"/>
                  <a:pt x="708" y="292"/>
                  <a:pt x="707" y="292"/>
                </a:cubicBezTo>
                <a:cubicBezTo>
                  <a:pt x="706" y="292"/>
                  <a:pt x="704" y="291"/>
                  <a:pt x="702" y="291"/>
                </a:cubicBezTo>
                <a:cubicBezTo>
                  <a:pt x="701" y="290"/>
                  <a:pt x="700" y="289"/>
                  <a:pt x="700" y="288"/>
                </a:cubicBezTo>
                <a:cubicBezTo>
                  <a:pt x="700" y="287"/>
                  <a:pt x="700" y="285"/>
                  <a:pt x="700" y="284"/>
                </a:cubicBezTo>
                <a:cubicBezTo>
                  <a:pt x="700" y="283"/>
                  <a:pt x="700" y="281"/>
                  <a:pt x="701" y="280"/>
                </a:cubicBezTo>
                <a:cubicBezTo>
                  <a:pt x="701" y="279"/>
                  <a:pt x="703" y="278"/>
                  <a:pt x="704" y="277"/>
                </a:cubicBezTo>
                <a:cubicBezTo>
                  <a:pt x="705" y="277"/>
                  <a:pt x="708" y="277"/>
                  <a:pt x="710" y="278"/>
                </a:cubicBezTo>
                <a:cubicBezTo>
                  <a:pt x="712" y="278"/>
                  <a:pt x="714" y="279"/>
                  <a:pt x="716" y="279"/>
                </a:cubicBezTo>
                <a:cubicBezTo>
                  <a:pt x="717" y="279"/>
                  <a:pt x="719" y="279"/>
                  <a:pt x="720" y="278"/>
                </a:cubicBezTo>
                <a:cubicBezTo>
                  <a:pt x="720" y="277"/>
                  <a:pt x="721" y="276"/>
                  <a:pt x="722" y="275"/>
                </a:cubicBezTo>
                <a:cubicBezTo>
                  <a:pt x="723" y="274"/>
                  <a:pt x="722" y="273"/>
                  <a:pt x="722" y="273"/>
                </a:cubicBezTo>
                <a:cubicBezTo>
                  <a:pt x="721" y="272"/>
                  <a:pt x="719" y="271"/>
                  <a:pt x="718" y="271"/>
                </a:cubicBezTo>
                <a:cubicBezTo>
                  <a:pt x="717" y="271"/>
                  <a:pt x="716" y="270"/>
                  <a:pt x="715" y="269"/>
                </a:cubicBezTo>
                <a:cubicBezTo>
                  <a:pt x="714" y="268"/>
                  <a:pt x="713" y="266"/>
                  <a:pt x="713" y="265"/>
                </a:cubicBezTo>
                <a:cubicBezTo>
                  <a:pt x="712" y="264"/>
                  <a:pt x="711" y="264"/>
                  <a:pt x="711" y="264"/>
                </a:cubicBezTo>
                <a:cubicBezTo>
                  <a:pt x="710" y="265"/>
                  <a:pt x="709" y="265"/>
                  <a:pt x="708" y="265"/>
                </a:cubicBezTo>
                <a:cubicBezTo>
                  <a:pt x="707" y="265"/>
                  <a:pt x="705" y="265"/>
                  <a:pt x="704" y="265"/>
                </a:cubicBezTo>
                <a:cubicBezTo>
                  <a:pt x="703" y="265"/>
                  <a:pt x="702" y="267"/>
                  <a:pt x="701" y="268"/>
                </a:cubicBezTo>
                <a:cubicBezTo>
                  <a:pt x="701" y="270"/>
                  <a:pt x="701" y="272"/>
                  <a:pt x="700" y="272"/>
                </a:cubicBezTo>
                <a:cubicBezTo>
                  <a:pt x="699" y="273"/>
                  <a:pt x="698" y="273"/>
                  <a:pt x="697" y="272"/>
                </a:cubicBezTo>
                <a:cubicBezTo>
                  <a:pt x="695" y="272"/>
                  <a:pt x="693" y="270"/>
                  <a:pt x="692" y="269"/>
                </a:cubicBezTo>
                <a:cubicBezTo>
                  <a:pt x="691" y="268"/>
                  <a:pt x="689" y="266"/>
                  <a:pt x="688" y="266"/>
                </a:cubicBezTo>
                <a:cubicBezTo>
                  <a:pt x="687" y="266"/>
                  <a:pt x="685" y="265"/>
                  <a:pt x="684" y="264"/>
                </a:cubicBezTo>
                <a:cubicBezTo>
                  <a:pt x="683" y="264"/>
                  <a:pt x="681" y="262"/>
                  <a:pt x="680" y="261"/>
                </a:cubicBezTo>
                <a:cubicBezTo>
                  <a:pt x="679" y="260"/>
                  <a:pt x="678" y="258"/>
                  <a:pt x="678" y="257"/>
                </a:cubicBezTo>
                <a:cubicBezTo>
                  <a:pt x="678" y="256"/>
                  <a:pt x="678" y="254"/>
                  <a:pt x="679" y="252"/>
                </a:cubicBezTo>
                <a:cubicBezTo>
                  <a:pt x="679" y="251"/>
                  <a:pt x="679" y="249"/>
                  <a:pt x="679" y="248"/>
                </a:cubicBezTo>
                <a:cubicBezTo>
                  <a:pt x="678" y="247"/>
                  <a:pt x="679" y="245"/>
                  <a:pt x="679" y="244"/>
                </a:cubicBezTo>
                <a:cubicBezTo>
                  <a:pt x="680" y="243"/>
                  <a:pt x="681" y="243"/>
                  <a:pt x="682" y="244"/>
                </a:cubicBezTo>
                <a:cubicBezTo>
                  <a:pt x="682" y="244"/>
                  <a:pt x="684" y="245"/>
                  <a:pt x="686" y="245"/>
                </a:cubicBezTo>
                <a:cubicBezTo>
                  <a:pt x="687" y="245"/>
                  <a:pt x="689" y="245"/>
                  <a:pt x="691" y="244"/>
                </a:cubicBezTo>
                <a:cubicBezTo>
                  <a:pt x="692" y="244"/>
                  <a:pt x="694" y="243"/>
                  <a:pt x="695" y="243"/>
                </a:cubicBezTo>
                <a:cubicBezTo>
                  <a:pt x="696" y="242"/>
                  <a:pt x="697" y="241"/>
                  <a:pt x="698" y="241"/>
                </a:cubicBezTo>
                <a:cubicBezTo>
                  <a:pt x="699" y="240"/>
                  <a:pt x="701" y="240"/>
                  <a:pt x="701" y="239"/>
                </a:cubicBezTo>
                <a:cubicBezTo>
                  <a:pt x="702" y="238"/>
                  <a:pt x="702" y="237"/>
                  <a:pt x="701" y="237"/>
                </a:cubicBezTo>
                <a:cubicBezTo>
                  <a:pt x="700" y="236"/>
                  <a:pt x="698" y="235"/>
                  <a:pt x="697" y="235"/>
                </a:cubicBezTo>
                <a:cubicBezTo>
                  <a:pt x="696" y="235"/>
                  <a:pt x="695" y="235"/>
                  <a:pt x="694" y="234"/>
                </a:cubicBezTo>
                <a:cubicBezTo>
                  <a:pt x="693" y="234"/>
                  <a:pt x="692" y="233"/>
                  <a:pt x="691" y="232"/>
                </a:cubicBezTo>
                <a:cubicBezTo>
                  <a:pt x="691" y="231"/>
                  <a:pt x="690" y="229"/>
                  <a:pt x="689" y="229"/>
                </a:cubicBezTo>
                <a:cubicBezTo>
                  <a:pt x="688" y="228"/>
                  <a:pt x="687" y="226"/>
                  <a:pt x="687" y="225"/>
                </a:cubicBezTo>
                <a:cubicBezTo>
                  <a:pt x="686" y="223"/>
                  <a:pt x="685" y="221"/>
                  <a:pt x="684" y="219"/>
                </a:cubicBezTo>
                <a:cubicBezTo>
                  <a:pt x="684" y="218"/>
                  <a:pt x="682" y="216"/>
                  <a:pt x="682" y="215"/>
                </a:cubicBezTo>
                <a:cubicBezTo>
                  <a:pt x="681" y="215"/>
                  <a:pt x="680" y="213"/>
                  <a:pt x="680" y="212"/>
                </a:cubicBezTo>
                <a:cubicBezTo>
                  <a:pt x="679" y="211"/>
                  <a:pt x="680" y="210"/>
                  <a:pt x="680" y="210"/>
                </a:cubicBezTo>
                <a:cubicBezTo>
                  <a:pt x="681" y="209"/>
                  <a:pt x="682" y="208"/>
                  <a:pt x="683" y="208"/>
                </a:cubicBezTo>
                <a:cubicBezTo>
                  <a:pt x="684" y="208"/>
                  <a:pt x="685" y="208"/>
                  <a:pt x="686" y="209"/>
                </a:cubicBezTo>
                <a:cubicBezTo>
                  <a:pt x="687" y="209"/>
                  <a:pt x="689" y="210"/>
                  <a:pt x="690" y="209"/>
                </a:cubicBezTo>
                <a:cubicBezTo>
                  <a:pt x="691" y="209"/>
                  <a:pt x="692" y="208"/>
                  <a:pt x="693" y="207"/>
                </a:cubicBezTo>
                <a:cubicBezTo>
                  <a:pt x="693" y="206"/>
                  <a:pt x="693" y="204"/>
                  <a:pt x="693" y="203"/>
                </a:cubicBezTo>
                <a:cubicBezTo>
                  <a:pt x="693" y="202"/>
                  <a:pt x="692" y="200"/>
                  <a:pt x="693" y="198"/>
                </a:cubicBezTo>
                <a:cubicBezTo>
                  <a:pt x="693" y="197"/>
                  <a:pt x="693" y="195"/>
                  <a:pt x="693" y="194"/>
                </a:cubicBezTo>
                <a:cubicBezTo>
                  <a:pt x="694" y="193"/>
                  <a:pt x="694" y="191"/>
                  <a:pt x="694" y="190"/>
                </a:cubicBezTo>
                <a:cubicBezTo>
                  <a:pt x="695" y="189"/>
                  <a:pt x="696" y="189"/>
                  <a:pt x="697" y="189"/>
                </a:cubicBezTo>
                <a:cubicBezTo>
                  <a:pt x="698" y="190"/>
                  <a:pt x="699" y="190"/>
                  <a:pt x="700" y="190"/>
                </a:cubicBezTo>
                <a:cubicBezTo>
                  <a:pt x="701" y="191"/>
                  <a:pt x="703" y="190"/>
                  <a:pt x="704" y="190"/>
                </a:cubicBezTo>
                <a:cubicBezTo>
                  <a:pt x="705" y="189"/>
                  <a:pt x="707" y="188"/>
                  <a:pt x="708" y="187"/>
                </a:cubicBezTo>
                <a:cubicBezTo>
                  <a:pt x="708" y="187"/>
                  <a:pt x="709" y="185"/>
                  <a:pt x="709" y="184"/>
                </a:cubicBezTo>
                <a:cubicBezTo>
                  <a:pt x="710" y="183"/>
                  <a:pt x="710" y="181"/>
                  <a:pt x="710" y="179"/>
                </a:cubicBezTo>
                <a:cubicBezTo>
                  <a:pt x="711" y="178"/>
                  <a:pt x="712" y="176"/>
                  <a:pt x="713" y="176"/>
                </a:cubicBezTo>
                <a:cubicBezTo>
                  <a:pt x="715" y="175"/>
                  <a:pt x="716" y="176"/>
                  <a:pt x="717" y="177"/>
                </a:cubicBezTo>
                <a:cubicBezTo>
                  <a:pt x="718" y="178"/>
                  <a:pt x="720" y="178"/>
                  <a:pt x="720" y="178"/>
                </a:cubicBezTo>
                <a:cubicBezTo>
                  <a:pt x="721" y="178"/>
                  <a:pt x="722" y="177"/>
                  <a:pt x="722" y="176"/>
                </a:cubicBezTo>
                <a:cubicBezTo>
                  <a:pt x="723" y="176"/>
                  <a:pt x="723" y="175"/>
                  <a:pt x="722" y="174"/>
                </a:cubicBezTo>
                <a:cubicBezTo>
                  <a:pt x="722" y="173"/>
                  <a:pt x="721" y="171"/>
                  <a:pt x="720" y="171"/>
                </a:cubicBezTo>
                <a:cubicBezTo>
                  <a:pt x="720" y="170"/>
                  <a:pt x="719" y="169"/>
                  <a:pt x="718" y="168"/>
                </a:cubicBezTo>
                <a:cubicBezTo>
                  <a:pt x="717" y="167"/>
                  <a:pt x="718" y="166"/>
                  <a:pt x="719" y="166"/>
                </a:cubicBezTo>
                <a:cubicBezTo>
                  <a:pt x="720" y="165"/>
                  <a:pt x="722" y="165"/>
                  <a:pt x="723" y="165"/>
                </a:cubicBezTo>
                <a:cubicBezTo>
                  <a:pt x="724" y="165"/>
                  <a:pt x="724" y="165"/>
                  <a:pt x="724" y="164"/>
                </a:cubicBezTo>
                <a:cubicBezTo>
                  <a:pt x="724" y="163"/>
                  <a:pt x="724" y="161"/>
                  <a:pt x="724" y="160"/>
                </a:cubicBezTo>
                <a:cubicBezTo>
                  <a:pt x="724" y="159"/>
                  <a:pt x="723" y="158"/>
                  <a:pt x="723" y="157"/>
                </a:cubicBezTo>
                <a:cubicBezTo>
                  <a:pt x="722" y="157"/>
                  <a:pt x="721" y="156"/>
                  <a:pt x="721" y="155"/>
                </a:cubicBezTo>
                <a:cubicBezTo>
                  <a:pt x="720" y="154"/>
                  <a:pt x="720" y="153"/>
                  <a:pt x="720" y="152"/>
                </a:cubicBezTo>
                <a:cubicBezTo>
                  <a:pt x="720" y="151"/>
                  <a:pt x="720" y="149"/>
                  <a:pt x="720" y="148"/>
                </a:cubicBezTo>
                <a:cubicBezTo>
                  <a:pt x="720" y="147"/>
                  <a:pt x="721" y="145"/>
                  <a:pt x="722" y="144"/>
                </a:cubicBezTo>
                <a:cubicBezTo>
                  <a:pt x="722" y="143"/>
                  <a:pt x="723" y="140"/>
                  <a:pt x="724" y="139"/>
                </a:cubicBezTo>
                <a:cubicBezTo>
                  <a:pt x="725" y="138"/>
                  <a:pt x="726" y="136"/>
                  <a:pt x="726" y="135"/>
                </a:cubicBezTo>
                <a:cubicBezTo>
                  <a:pt x="727" y="134"/>
                  <a:pt x="728" y="131"/>
                  <a:pt x="728" y="130"/>
                </a:cubicBezTo>
                <a:cubicBezTo>
                  <a:pt x="729" y="129"/>
                  <a:pt x="730" y="127"/>
                  <a:pt x="731" y="126"/>
                </a:cubicBezTo>
                <a:cubicBezTo>
                  <a:pt x="732" y="126"/>
                  <a:pt x="734" y="125"/>
                  <a:pt x="735" y="126"/>
                </a:cubicBezTo>
                <a:cubicBezTo>
                  <a:pt x="737" y="126"/>
                  <a:pt x="739" y="126"/>
                  <a:pt x="741" y="127"/>
                </a:cubicBezTo>
                <a:cubicBezTo>
                  <a:pt x="742" y="127"/>
                  <a:pt x="744" y="127"/>
                  <a:pt x="745" y="128"/>
                </a:cubicBezTo>
                <a:cubicBezTo>
                  <a:pt x="747" y="128"/>
                  <a:pt x="749" y="128"/>
                  <a:pt x="750" y="128"/>
                </a:cubicBezTo>
                <a:cubicBezTo>
                  <a:pt x="751" y="129"/>
                  <a:pt x="753" y="129"/>
                  <a:pt x="755" y="129"/>
                </a:cubicBezTo>
                <a:cubicBezTo>
                  <a:pt x="756" y="130"/>
                  <a:pt x="759" y="130"/>
                  <a:pt x="760" y="130"/>
                </a:cubicBezTo>
                <a:cubicBezTo>
                  <a:pt x="761" y="129"/>
                  <a:pt x="763" y="129"/>
                  <a:pt x="764" y="128"/>
                </a:cubicBezTo>
                <a:cubicBezTo>
                  <a:pt x="765" y="127"/>
                  <a:pt x="766" y="125"/>
                  <a:pt x="767" y="124"/>
                </a:cubicBezTo>
                <a:cubicBezTo>
                  <a:pt x="768" y="123"/>
                  <a:pt x="769" y="121"/>
                  <a:pt x="771" y="121"/>
                </a:cubicBezTo>
                <a:cubicBezTo>
                  <a:pt x="772" y="121"/>
                  <a:pt x="774" y="121"/>
                  <a:pt x="775" y="121"/>
                </a:cubicBezTo>
                <a:cubicBezTo>
                  <a:pt x="776" y="121"/>
                  <a:pt x="776" y="122"/>
                  <a:pt x="776" y="123"/>
                </a:cubicBezTo>
                <a:cubicBezTo>
                  <a:pt x="776" y="124"/>
                  <a:pt x="776" y="126"/>
                  <a:pt x="776" y="127"/>
                </a:cubicBezTo>
                <a:cubicBezTo>
                  <a:pt x="775" y="128"/>
                  <a:pt x="775" y="130"/>
                  <a:pt x="774" y="131"/>
                </a:cubicBezTo>
                <a:cubicBezTo>
                  <a:pt x="773" y="132"/>
                  <a:pt x="772" y="133"/>
                  <a:pt x="772" y="134"/>
                </a:cubicBezTo>
                <a:cubicBezTo>
                  <a:pt x="771" y="134"/>
                  <a:pt x="770" y="136"/>
                  <a:pt x="769" y="137"/>
                </a:cubicBezTo>
                <a:cubicBezTo>
                  <a:pt x="769" y="138"/>
                  <a:pt x="770" y="139"/>
                  <a:pt x="771" y="140"/>
                </a:cubicBezTo>
                <a:cubicBezTo>
                  <a:pt x="773" y="140"/>
                  <a:pt x="775" y="140"/>
                  <a:pt x="776" y="139"/>
                </a:cubicBezTo>
                <a:cubicBezTo>
                  <a:pt x="777" y="138"/>
                  <a:pt x="779" y="138"/>
                  <a:pt x="779" y="137"/>
                </a:cubicBezTo>
                <a:cubicBezTo>
                  <a:pt x="780" y="136"/>
                  <a:pt x="781" y="135"/>
                  <a:pt x="781" y="135"/>
                </a:cubicBezTo>
                <a:cubicBezTo>
                  <a:pt x="781" y="134"/>
                  <a:pt x="782" y="132"/>
                  <a:pt x="782" y="131"/>
                </a:cubicBezTo>
                <a:cubicBezTo>
                  <a:pt x="782" y="130"/>
                  <a:pt x="782" y="129"/>
                  <a:pt x="783" y="128"/>
                </a:cubicBezTo>
                <a:cubicBezTo>
                  <a:pt x="783" y="127"/>
                  <a:pt x="784" y="126"/>
                  <a:pt x="785" y="125"/>
                </a:cubicBezTo>
                <a:cubicBezTo>
                  <a:pt x="786" y="124"/>
                  <a:pt x="787" y="124"/>
                  <a:pt x="789" y="123"/>
                </a:cubicBezTo>
                <a:cubicBezTo>
                  <a:pt x="790" y="123"/>
                  <a:pt x="792" y="122"/>
                  <a:pt x="794" y="122"/>
                </a:cubicBezTo>
                <a:cubicBezTo>
                  <a:pt x="795" y="122"/>
                  <a:pt x="797" y="121"/>
                  <a:pt x="798" y="120"/>
                </a:cubicBezTo>
                <a:cubicBezTo>
                  <a:pt x="799" y="119"/>
                  <a:pt x="800" y="118"/>
                  <a:pt x="801" y="117"/>
                </a:cubicBezTo>
                <a:cubicBezTo>
                  <a:pt x="801" y="116"/>
                  <a:pt x="802" y="115"/>
                  <a:pt x="803" y="115"/>
                </a:cubicBezTo>
                <a:cubicBezTo>
                  <a:pt x="804" y="115"/>
                  <a:pt x="806" y="115"/>
                  <a:pt x="807" y="115"/>
                </a:cubicBezTo>
                <a:cubicBezTo>
                  <a:pt x="808" y="115"/>
                  <a:pt x="809" y="115"/>
                  <a:pt x="809" y="115"/>
                </a:cubicBezTo>
                <a:cubicBezTo>
                  <a:pt x="810" y="115"/>
                  <a:pt x="811" y="114"/>
                  <a:pt x="811" y="113"/>
                </a:cubicBezTo>
                <a:cubicBezTo>
                  <a:pt x="811" y="113"/>
                  <a:pt x="812" y="111"/>
                  <a:pt x="812" y="110"/>
                </a:cubicBezTo>
                <a:cubicBezTo>
                  <a:pt x="812" y="108"/>
                  <a:pt x="812" y="106"/>
                  <a:pt x="812" y="105"/>
                </a:cubicBezTo>
                <a:cubicBezTo>
                  <a:pt x="812" y="104"/>
                  <a:pt x="812" y="102"/>
                  <a:pt x="813" y="100"/>
                </a:cubicBezTo>
                <a:cubicBezTo>
                  <a:pt x="813" y="99"/>
                  <a:pt x="813" y="97"/>
                  <a:pt x="813" y="96"/>
                </a:cubicBezTo>
                <a:cubicBezTo>
                  <a:pt x="814" y="95"/>
                  <a:pt x="814" y="94"/>
                  <a:pt x="815" y="93"/>
                </a:cubicBezTo>
                <a:cubicBezTo>
                  <a:pt x="815" y="92"/>
                  <a:pt x="816" y="91"/>
                  <a:pt x="817" y="90"/>
                </a:cubicBezTo>
                <a:cubicBezTo>
                  <a:pt x="817" y="89"/>
                  <a:pt x="818" y="88"/>
                  <a:pt x="819" y="88"/>
                </a:cubicBezTo>
                <a:cubicBezTo>
                  <a:pt x="820" y="87"/>
                  <a:pt x="821" y="87"/>
                  <a:pt x="822" y="87"/>
                </a:cubicBezTo>
                <a:cubicBezTo>
                  <a:pt x="823" y="87"/>
                  <a:pt x="824" y="87"/>
                  <a:pt x="825" y="87"/>
                </a:cubicBezTo>
                <a:cubicBezTo>
                  <a:pt x="826" y="87"/>
                  <a:pt x="827" y="88"/>
                  <a:pt x="827" y="89"/>
                </a:cubicBezTo>
                <a:cubicBezTo>
                  <a:pt x="828" y="91"/>
                  <a:pt x="829" y="92"/>
                  <a:pt x="830" y="92"/>
                </a:cubicBezTo>
                <a:cubicBezTo>
                  <a:pt x="831" y="93"/>
                  <a:pt x="832" y="93"/>
                  <a:pt x="833" y="94"/>
                </a:cubicBezTo>
                <a:cubicBezTo>
                  <a:pt x="834" y="94"/>
                  <a:pt x="835" y="96"/>
                  <a:pt x="835" y="97"/>
                </a:cubicBezTo>
                <a:cubicBezTo>
                  <a:pt x="835" y="98"/>
                  <a:pt x="835" y="99"/>
                  <a:pt x="834" y="100"/>
                </a:cubicBezTo>
                <a:cubicBezTo>
                  <a:pt x="834" y="101"/>
                  <a:pt x="834" y="103"/>
                  <a:pt x="834" y="104"/>
                </a:cubicBezTo>
                <a:cubicBezTo>
                  <a:pt x="834" y="105"/>
                  <a:pt x="835" y="106"/>
                  <a:pt x="835" y="107"/>
                </a:cubicBezTo>
                <a:cubicBezTo>
                  <a:pt x="835" y="108"/>
                  <a:pt x="837" y="108"/>
                  <a:pt x="838" y="108"/>
                </a:cubicBezTo>
                <a:cubicBezTo>
                  <a:pt x="839" y="109"/>
                  <a:pt x="841" y="108"/>
                  <a:pt x="842" y="108"/>
                </a:cubicBezTo>
                <a:cubicBezTo>
                  <a:pt x="843" y="108"/>
                  <a:pt x="845" y="108"/>
                  <a:pt x="846" y="108"/>
                </a:cubicBezTo>
                <a:cubicBezTo>
                  <a:pt x="847" y="109"/>
                  <a:pt x="848" y="110"/>
                  <a:pt x="848" y="111"/>
                </a:cubicBezTo>
                <a:cubicBezTo>
                  <a:pt x="849" y="112"/>
                  <a:pt x="849" y="113"/>
                  <a:pt x="849" y="114"/>
                </a:cubicBezTo>
                <a:cubicBezTo>
                  <a:pt x="850" y="115"/>
                  <a:pt x="850" y="117"/>
                  <a:pt x="849" y="118"/>
                </a:cubicBezTo>
                <a:cubicBezTo>
                  <a:pt x="849" y="119"/>
                  <a:pt x="848" y="121"/>
                  <a:pt x="848" y="122"/>
                </a:cubicBezTo>
                <a:cubicBezTo>
                  <a:pt x="847" y="123"/>
                  <a:pt x="847" y="124"/>
                  <a:pt x="848" y="124"/>
                </a:cubicBezTo>
                <a:cubicBezTo>
                  <a:pt x="848" y="124"/>
                  <a:pt x="849" y="124"/>
                  <a:pt x="850" y="124"/>
                </a:cubicBezTo>
                <a:cubicBezTo>
                  <a:pt x="851" y="124"/>
                  <a:pt x="851" y="124"/>
                  <a:pt x="852" y="123"/>
                </a:cubicBezTo>
                <a:cubicBezTo>
                  <a:pt x="853" y="123"/>
                  <a:pt x="854" y="122"/>
                  <a:pt x="855" y="122"/>
                </a:cubicBezTo>
                <a:cubicBezTo>
                  <a:pt x="857" y="121"/>
                  <a:pt x="858" y="121"/>
                  <a:pt x="859" y="121"/>
                </a:cubicBezTo>
                <a:cubicBezTo>
                  <a:pt x="860" y="122"/>
                  <a:pt x="860" y="123"/>
                  <a:pt x="860" y="124"/>
                </a:cubicBezTo>
                <a:cubicBezTo>
                  <a:pt x="859" y="125"/>
                  <a:pt x="858" y="126"/>
                  <a:pt x="858" y="126"/>
                </a:cubicBezTo>
                <a:cubicBezTo>
                  <a:pt x="857" y="126"/>
                  <a:pt x="856" y="127"/>
                  <a:pt x="855" y="128"/>
                </a:cubicBezTo>
                <a:cubicBezTo>
                  <a:pt x="854" y="128"/>
                  <a:pt x="853" y="129"/>
                  <a:pt x="853" y="129"/>
                </a:cubicBezTo>
                <a:cubicBezTo>
                  <a:pt x="852" y="130"/>
                  <a:pt x="851" y="131"/>
                  <a:pt x="851" y="131"/>
                </a:cubicBezTo>
                <a:cubicBezTo>
                  <a:pt x="850" y="132"/>
                  <a:pt x="850" y="133"/>
                  <a:pt x="851" y="133"/>
                </a:cubicBezTo>
                <a:cubicBezTo>
                  <a:pt x="851" y="134"/>
                  <a:pt x="852" y="134"/>
                  <a:pt x="853" y="134"/>
                </a:cubicBezTo>
                <a:cubicBezTo>
                  <a:pt x="854" y="135"/>
                  <a:pt x="855" y="135"/>
                  <a:pt x="856" y="135"/>
                </a:cubicBezTo>
                <a:cubicBezTo>
                  <a:pt x="857" y="135"/>
                  <a:pt x="859" y="136"/>
                  <a:pt x="860" y="136"/>
                </a:cubicBezTo>
                <a:cubicBezTo>
                  <a:pt x="860" y="136"/>
                  <a:pt x="861" y="136"/>
                  <a:pt x="862" y="135"/>
                </a:cubicBezTo>
                <a:cubicBezTo>
                  <a:pt x="863" y="135"/>
                  <a:pt x="863" y="133"/>
                  <a:pt x="864" y="132"/>
                </a:cubicBezTo>
                <a:cubicBezTo>
                  <a:pt x="864" y="131"/>
                  <a:pt x="865" y="130"/>
                  <a:pt x="865" y="129"/>
                </a:cubicBezTo>
                <a:cubicBezTo>
                  <a:pt x="866" y="128"/>
                  <a:pt x="866" y="126"/>
                  <a:pt x="867" y="125"/>
                </a:cubicBezTo>
                <a:cubicBezTo>
                  <a:pt x="867" y="124"/>
                  <a:pt x="867" y="122"/>
                  <a:pt x="867" y="121"/>
                </a:cubicBezTo>
                <a:cubicBezTo>
                  <a:pt x="868" y="120"/>
                  <a:pt x="868" y="117"/>
                  <a:pt x="869" y="116"/>
                </a:cubicBezTo>
                <a:cubicBezTo>
                  <a:pt x="869" y="114"/>
                  <a:pt x="870" y="112"/>
                  <a:pt x="870" y="110"/>
                </a:cubicBezTo>
                <a:cubicBezTo>
                  <a:pt x="870" y="109"/>
                  <a:pt x="870" y="107"/>
                  <a:pt x="870" y="106"/>
                </a:cubicBezTo>
                <a:cubicBezTo>
                  <a:pt x="869" y="105"/>
                  <a:pt x="868" y="105"/>
                  <a:pt x="867" y="105"/>
                </a:cubicBezTo>
                <a:cubicBezTo>
                  <a:pt x="866" y="105"/>
                  <a:pt x="865" y="104"/>
                  <a:pt x="864" y="104"/>
                </a:cubicBezTo>
                <a:cubicBezTo>
                  <a:pt x="863" y="103"/>
                  <a:pt x="861" y="102"/>
                  <a:pt x="860" y="100"/>
                </a:cubicBezTo>
                <a:cubicBezTo>
                  <a:pt x="859" y="99"/>
                  <a:pt x="858" y="97"/>
                  <a:pt x="857" y="96"/>
                </a:cubicBezTo>
                <a:cubicBezTo>
                  <a:pt x="857" y="95"/>
                  <a:pt x="857" y="93"/>
                  <a:pt x="857" y="91"/>
                </a:cubicBezTo>
                <a:cubicBezTo>
                  <a:pt x="857" y="89"/>
                  <a:pt x="858" y="87"/>
                  <a:pt x="859" y="86"/>
                </a:cubicBezTo>
                <a:cubicBezTo>
                  <a:pt x="860" y="85"/>
                  <a:pt x="862" y="84"/>
                  <a:pt x="863" y="84"/>
                </a:cubicBezTo>
                <a:cubicBezTo>
                  <a:pt x="864" y="84"/>
                  <a:pt x="865" y="84"/>
                  <a:pt x="867" y="84"/>
                </a:cubicBezTo>
                <a:cubicBezTo>
                  <a:pt x="868" y="84"/>
                  <a:pt x="870" y="84"/>
                  <a:pt x="871" y="84"/>
                </a:cubicBezTo>
                <a:cubicBezTo>
                  <a:pt x="872" y="84"/>
                  <a:pt x="872" y="83"/>
                  <a:pt x="872" y="82"/>
                </a:cubicBezTo>
                <a:cubicBezTo>
                  <a:pt x="872" y="80"/>
                  <a:pt x="873" y="78"/>
                  <a:pt x="874" y="77"/>
                </a:cubicBezTo>
                <a:cubicBezTo>
                  <a:pt x="874" y="76"/>
                  <a:pt x="876" y="74"/>
                  <a:pt x="876" y="74"/>
                </a:cubicBezTo>
                <a:cubicBezTo>
                  <a:pt x="877" y="73"/>
                  <a:pt x="878" y="73"/>
                  <a:pt x="879" y="73"/>
                </a:cubicBezTo>
                <a:cubicBezTo>
                  <a:pt x="880" y="73"/>
                  <a:pt x="881" y="74"/>
                  <a:pt x="881" y="75"/>
                </a:cubicBezTo>
                <a:cubicBezTo>
                  <a:pt x="881" y="77"/>
                  <a:pt x="881" y="79"/>
                  <a:pt x="881" y="81"/>
                </a:cubicBezTo>
                <a:cubicBezTo>
                  <a:pt x="880" y="82"/>
                  <a:pt x="880" y="84"/>
                  <a:pt x="880" y="84"/>
                </a:cubicBezTo>
                <a:cubicBezTo>
                  <a:pt x="879" y="85"/>
                  <a:pt x="879" y="86"/>
                  <a:pt x="878" y="86"/>
                </a:cubicBezTo>
                <a:cubicBezTo>
                  <a:pt x="877" y="87"/>
                  <a:pt x="877" y="88"/>
                  <a:pt x="876" y="89"/>
                </a:cubicBezTo>
                <a:cubicBezTo>
                  <a:pt x="876" y="89"/>
                  <a:pt x="876" y="91"/>
                  <a:pt x="875" y="91"/>
                </a:cubicBezTo>
                <a:cubicBezTo>
                  <a:pt x="875" y="92"/>
                  <a:pt x="875" y="93"/>
                  <a:pt x="874" y="94"/>
                </a:cubicBezTo>
                <a:cubicBezTo>
                  <a:pt x="874" y="94"/>
                  <a:pt x="874" y="95"/>
                  <a:pt x="873" y="96"/>
                </a:cubicBezTo>
                <a:cubicBezTo>
                  <a:pt x="873" y="97"/>
                  <a:pt x="873" y="99"/>
                  <a:pt x="874" y="100"/>
                </a:cubicBezTo>
                <a:cubicBezTo>
                  <a:pt x="874" y="101"/>
                  <a:pt x="874" y="102"/>
                  <a:pt x="875" y="103"/>
                </a:cubicBezTo>
                <a:cubicBezTo>
                  <a:pt x="875" y="104"/>
                  <a:pt x="875" y="106"/>
                  <a:pt x="876" y="107"/>
                </a:cubicBezTo>
                <a:cubicBezTo>
                  <a:pt x="876" y="108"/>
                  <a:pt x="877" y="110"/>
                  <a:pt x="878" y="110"/>
                </a:cubicBezTo>
                <a:cubicBezTo>
                  <a:pt x="879" y="111"/>
                  <a:pt x="881" y="111"/>
                  <a:pt x="882" y="111"/>
                </a:cubicBezTo>
                <a:cubicBezTo>
                  <a:pt x="883" y="111"/>
                  <a:pt x="885" y="110"/>
                  <a:pt x="886" y="110"/>
                </a:cubicBezTo>
                <a:cubicBezTo>
                  <a:pt x="887" y="109"/>
                  <a:pt x="888" y="109"/>
                  <a:pt x="889" y="109"/>
                </a:cubicBezTo>
                <a:cubicBezTo>
                  <a:pt x="890" y="109"/>
                  <a:pt x="892" y="110"/>
                  <a:pt x="893" y="111"/>
                </a:cubicBezTo>
                <a:cubicBezTo>
                  <a:pt x="894" y="112"/>
                  <a:pt x="896" y="113"/>
                  <a:pt x="896" y="114"/>
                </a:cubicBezTo>
                <a:cubicBezTo>
                  <a:pt x="897" y="115"/>
                  <a:pt x="898" y="116"/>
                  <a:pt x="899" y="117"/>
                </a:cubicBezTo>
                <a:cubicBezTo>
                  <a:pt x="900" y="117"/>
                  <a:pt x="902" y="119"/>
                  <a:pt x="904" y="119"/>
                </a:cubicBezTo>
                <a:cubicBezTo>
                  <a:pt x="905" y="120"/>
                  <a:pt x="907" y="122"/>
                  <a:pt x="909" y="123"/>
                </a:cubicBezTo>
                <a:cubicBezTo>
                  <a:pt x="910" y="124"/>
                  <a:pt x="911" y="127"/>
                  <a:pt x="912" y="128"/>
                </a:cubicBezTo>
                <a:cubicBezTo>
                  <a:pt x="912" y="129"/>
                  <a:pt x="912" y="132"/>
                  <a:pt x="913" y="133"/>
                </a:cubicBezTo>
                <a:cubicBezTo>
                  <a:pt x="913" y="135"/>
                  <a:pt x="913" y="137"/>
                  <a:pt x="912" y="138"/>
                </a:cubicBezTo>
                <a:cubicBezTo>
                  <a:pt x="912" y="139"/>
                  <a:pt x="912" y="140"/>
                  <a:pt x="912" y="141"/>
                </a:cubicBezTo>
                <a:cubicBezTo>
                  <a:pt x="912" y="142"/>
                  <a:pt x="912" y="145"/>
                  <a:pt x="911" y="146"/>
                </a:cubicBezTo>
                <a:cubicBezTo>
                  <a:pt x="911" y="147"/>
                  <a:pt x="911" y="149"/>
                  <a:pt x="910" y="150"/>
                </a:cubicBezTo>
                <a:cubicBezTo>
                  <a:pt x="910" y="151"/>
                  <a:pt x="910" y="152"/>
                  <a:pt x="910" y="153"/>
                </a:cubicBezTo>
                <a:cubicBezTo>
                  <a:pt x="910" y="153"/>
                  <a:pt x="911" y="154"/>
                  <a:pt x="912" y="154"/>
                </a:cubicBezTo>
                <a:cubicBezTo>
                  <a:pt x="912" y="155"/>
                  <a:pt x="913" y="154"/>
                  <a:pt x="914" y="153"/>
                </a:cubicBezTo>
                <a:cubicBezTo>
                  <a:pt x="914" y="152"/>
                  <a:pt x="915" y="150"/>
                  <a:pt x="915" y="149"/>
                </a:cubicBezTo>
                <a:cubicBezTo>
                  <a:pt x="915" y="148"/>
                  <a:pt x="916" y="145"/>
                  <a:pt x="916" y="144"/>
                </a:cubicBezTo>
                <a:cubicBezTo>
                  <a:pt x="917" y="142"/>
                  <a:pt x="917" y="140"/>
                  <a:pt x="917" y="138"/>
                </a:cubicBezTo>
                <a:cubicBezTo>
                  <a:pt x="918" y="137"/>
                  <a:pt x="918" y="135"/>
                  <a:pt x="919" y="134"/>
                </a:cubicBezTo>
                <a:cubicBezTo>
                  <a:pt x="920" y="132"/>
                  <a:pt x="921" y="130"/>
                  <a:pt x="921" y="129"/>
                </a:cubicBezTo>
                <a:cubicBezTo>
                  <a:pt x="921" y="128"/>
                  <a:pt x="922" y="126"/>
                  <a:pt x="921" y="125"/>
                </a:cubicBezTo>
                <a:cubicBezTo>
                  <a:pt x="921" y="124"/>
                  <a:pt x="921" y="122"/>
                  <a:pt x="920" y="121"/>
                </a:cubicBezTo>
                <a:cubicBezTo>
                  <a:pt x="920" y="120"/>
                  <a:pt x="920" y="118"/>
                  <a:pt x="919" y="117"/>
                </a:cubicBezTo>
                <a:cubicBezTo>
                  <a:pt x="919" y="116"/>
                  <a:pt x="919" y="115"/>
                  <a:pt x="919" y="114"/>
                </a:cubicBezTo>
                <a:cubicBezTo>
                  <a:pt x="919" y="113"/>
                  <a:pt x="918" y="112"/>
                  <a:pt x="918" y="112"/>
                </a:cubicBezTo>
                <a:cubicBezTo>
                  <a:pt x="917" y="112"/>
                  <a:pt x="916" y="112"/>
                  <a:pt x="915" y="112"/>
                </a:cubicBezTo>
                <a:cubicBezTo>
                  <a:pt x="915" y="111"/>
                  <a:pt x="914" y="111"/>
                  <a:pt x="914" y="110"/>
                </a:cubicBezTo>
                <a:cubicBezTo>
                  <a:pt x="914" y="109"/>
                  <a:pt x="914" y="108"/>
                  <a:pt x="914" y="107"/>
                </a:cubicBezTo>
                <a:cubicBezTo>
                  <a:pt x="914" y="106"/>
                  <a:pt x="913" y="104"/>
                  <a:pt x="913" y="104"/>
                </a:cubicBezTo>
                <a:cubicBezTo>
                  <a:pt x="912" y="104"/>
                  <a:pt x="912" y="102"/>
                  <a:pt x="912" y="101"/>
                </a:cubicBezTo>
                <a:cubicBezTo>
                  <a:pt x="912" y="100"/>
                  <a:pt x="912" y="97"/>
                  <a:pt x="912" y="96"/>
                </a:cubicBezTo>
                <a:cubicBezTo>
                  <a:pt x="912" y="95"/>
                  <a:pt x="912" y="92"/>
                  <a:pt x="912" y="91"/>
                </a:cubicBezTo>
                <a:cubicBezTo>
                  <a:pt x="912" y="90"/>
                  <a:pt x="912" y="89"/>
                  <a:pt x="911" y="88"/>
                </a:cubicBezTo>
                <a:cubicBezTo>
                  <a:pt x="910" y="87"/>
                  <a:pt x="909" y="86"/>
                  <a:pt x="908" y="86"/>
                </a:cubicBezTo>
                <a:cubicBezTo>
                  <a:pt x="907" y="87"/>
                  <a:pt x="906" y="87"/>
                  <a:pt x="905" y="88"/>
                </a:cubicBezTo>
                <a:cubicBezTo>
                  <a:pt x="905" y="88"/>
                  <a:pt x="904" y="89"/>
                  <a:pt x="904" y="90"/>
                </a:cubicBezTo>
                <a:cubicBezTo>
                  <a:pt x="904" y="91"/>
                  <a:pt x="904" y="93"/>
                  <a:pt x="904" y="94"/>
                </a:cubicBezTo>
                <a:cubicBezTo>
                  <a:pt x="904" y="95"/>
                  <a:pt x="904" y="97"/>
                  <a:pt x="904" y="99"/>
                </a:cubicBezTo>
                <a:cubicBezTo>
                  <a:pt x="904" y="100"/>
                  <a:pt x="905" y="103"/>
                  <a:pt x="906" y="104"/>
                </a:cubicBezTo>
                <a:cubicBezTo>
                  <a:pt x="906" y="105"/>
                  <a:pt x="907" y="108"/>
                  <a:pt x="907" y="109"/>
                </a:cubicBezTo>
                <a:cubicBezTo>
                  <a:pt x="907" y="110"/>
                  <a:pt x="906" y="111"/>
                  <a:pt x="906" y="111"/>
                </a:cubicBezTo>
                <a:cubicBezTo>
                  <a:pt x="905" y="111"/>
                  <a:pt x="903" y="110"/>
                  <a:pt x="902" y="110"/>
                </a:cubicBezTo>
                <a:cubicBezTo>
                  <a:pt x="901" y="110"/>
                  <a:pt x="900" y="108"/>
                  <a:pt x="899" y="107"/>
                </a:cubicBezTo>
                <a:cubicBezTo>
                  <a:pt x="898" y="106"/>
                  <a:pt x="898" y="105"/>
                  <a:pt x="898" y="104"/>
                </a:cubicBezTo>
                <a:cubicBezTo>
                  <a:pt x="899" y="103"/>
                  <a:pt x="899" y="102"/>
                  <a:pt x="899" y="101"/>
                </a:cubicBezTo>
                <a:cubicBezTo>
                  <a:pt x="900" y="101"/>
                  <a:pt x="899" y="100"/>
                  <a:pt x="898" y="100"/>
                </a:cubicBezTo>
                <a:cubicBezTo>
                  <a:pt x="897" y="101"/>
                  <a:pt x="895" y="101"/>
                  <a:pt x="894" y="101"/>
                </a:cubicBezTo>
                <a:cubicBezTo>
                  <a:pt x="894" y="102"/>
                  <a:pt x="892" y="102"/>
                  <a:pt x="891" y="102"/>
                </a:cubicBezTo>
                <a:cubicBezTo>
                  <a:pt x="890" y="102"/>
                  <a:pt x="888" y="101"/>
                  <a:pt x="888" y="100"/>
                </a:cubicBezTo>
                <a:cubicBezTo>
                  <a:pt x="887" y="99"/>
                  <a:pt x="886" y="97"/>
                  <a:pt x="885" y="97"/>
                </a:cubicBezTo>
                <a:cubicBezTo>
                  <a:pt x="884" y="96"/>
                  <a:pt x="883" y="95"/>
                  <a:pt x="883" y="94"/>
                </a:cubicBezTo>
                <a:cubicBezTo>
                  <a:pt x="882" y="93"/>
                  <a:pt x="883" y="91"/>
                  <a:pt x="883" y="90"/>
                </a:cubicBezTo>
                <a:cubicBezTo>
                  <a:pt x="884" y="88"/>
                  <a:pt x="885" y="87"/>
                  <a:pt x="886" y="86"/>
                </a:cubicBezTo>
                <a:cubicBezTo>
                  <a:pt x="887" y="85"/>
                  <a:pt x="889" y="83"/>
                  <a:pt x="890" y="83"/>
                </a:cubicBezTo>
                <a:cubicBezTo>
                  <a:pt x="891" y="82"/>
                  <a:pt x="892" y="81"/>
                  <a:pt x="893" y="80"/>
                </a:cubicBezTo>
                <a:cubicBezTo>
                  <a:pt x="893" y="79"/>
                  <a:pt x="894" y="77"/>
                  <a:pt x="895" y="76"/>
                </a:cubicBezTo>
                <a:cubicBezTo>
                  <a:pt x="895" y="75"/>
                  <a:pt x="896" y="74"/>
                  <a:pt x="897" y="73"/>
                </a:cubicBezTo>
                <a:cubicBezTo>
                  <a:pt x="898" y="73"/>
                  <a:pt x="900" y="72"/>
                  <a:pt x="901" y="72"/>
                </a:cubicBezTo>
                <a:cubicBezTo>
                  <a:pt x="903" y="72"/>
                  <a:pt x="904" y="72"/>
                  <a:pt x="905" y="73"/>
                </a:cubicBezTo>
                <a:cubicBezTo>
                  <a:pt x="906" y="73"/>
                  <a:pt x="908" y="73"/>
                  <a:pt x="909" y="73"/>
                </a:cubicBezTo>
                <a:cubicBezTo>
                  <a:pt x="910" y="73"/>
                  <a:pt x="911" y="73"/>
                  <a:pt x="912" y="72"/>
                </a:cubicBezTo>
                <a:cubicBezTo>
                  <a:pt x="913" y="71"/>
                  <a:pt x="914" y="70"/>
                  <a:pt x="914" y="69"/>
                </a:cubicBezTo>
                <a:cubicBezTo>
                  <a:pt x="915" y="68"/>
                  <a:pt x="915" y="66"/>
                  <a:pt x="916" y="65"/>
                </a:cubicBezTo>
                <a:cubicBezTo>
                  <a:pt x="917" y="64"/>
                  <a:pt x="918" y="63"/>
                  <a:pt x="919" y="62"/>
                </a:cubicBezTo>
                <a:cubicBezTo>
                  <a:pt x="920" y="62"/>
                  <a:pt x="921" y="61"/>
                  <a:pt x="922" y="61"/>
                </a:cubicBezTo>
                <a:cubicBezTo>
                  <a:pt x="922" y="60"/>
                  <a:pt x="923" y="59"/>
                  <a:pt x="924" y="58"/>
                </a:cubicBezTo>
                <a:cubicBezTo>
                  <a:pt x="925" y="57"/>
                  <a:pt x="926" y="56"/>
                  <a:pt x="926" y="56"/>
                </a:cubicBezTo>
                <a:cubicBezTo>
                  <a:pt x="927" y="55"/>
                  <a:pt x="928" y="55"/>
                  <a:pt x="929" y="55"/>
                </a:cubicBezTo>
                <a:cubicBezTo>
                  <a:pt x="930" y="55"/>
                  <a:pt x="931" y="55"/>
                  <a:pt x="932" y="56"/>
                </a:cubicBezTo>
                <a:cubicBezTo>
                  <a:pt x="932" y="57"/>
                  <a:pt x="932" y="58"/>
                  <a:pt x="933" y="59"/>
                </a:cubicBezTo>
                <a:cubicBezTo>
                  <a:pt x="933" y="60"/>
                  <a:pt x="933" y="62"/>
                  <a:pt x="933" y="63"/>
                </a:cubicBezTo>
                <a:cubicBezTo>
                  <a:pt x="934" y="64"/>
                  <a:pt x="934" y="65"/>
                  <a:pt x="934" y="66"/>
                </a:cubicBezTo>
                <a:cubicBezTo>
                  <a:pt x="935" y="67"/>
                  <a:pt x="935" y="68"/>
                  <a:pt x="935" y="69"/>
                </a:cubicBezTo>
                <a:cubicBezTo>
                  <a:pt x="936" y="70"/>
                  <a:pt x="936" y="71"/>
                  <a:pt x="936" y="72"/>
                </a:cubicBezTo>
                <a:cubicBezTo>
                  <a:pt x="936" y="73"/>
                  <a:pt x="936" y="74"/>
                  <a:pt x="937" y="75"/>
                </a:cubicBezTo>
                <a:cubicBezTo>
                  <a:pt x="938" y="76"/>
                  <a:pt x="939" y="78"/>
                  <a:pt x="939" y="80"/>
                </a:cubicBezTo>
                <a:cubicBezTo>
                  <a:pt x="939" y="81"/>
                  <a:pt x="939" y="83"/>
                  <a:pt x="939" y="84"/>
                </a:cubicBezTo>
                <a:cubicBezTo>
                  <a:pt x="939" y="85"/>
                  <a:pt x="938" y="87"/>
                  <a:pt x="938" y="88"/>
                </a:cubicBezTo>
                <a:cubicBezTo>
                  <a:pt x="938" y="90"/>
                  <a:pt x="938" y="91"/>
                  <a:pt x="937" y="92"/>
                </a:cubicBezTo>
                <a:cubicBezTo>
                  <a:pt x="936" y="93"/>
                  <a:pt x="935" y="95"/>
                  <a:pt x="935" y="96"/>
                </a:cubicBezTo>
                <a:cubicBezTo>
                  <a:pt x="935" y="97"/>
                  <a:pt x="935" y="99"/>
                  <a:pt x="935" y="100"/>
                </a:cubicBezTo>
                <a:cubicBezTo>
                  <a:pt x="936" y="101"/>
                  <a:pt x="937" y="103"/>
                  <a:pt x="937" y="104"/>
                </a:cubicBezTo>
                <a:cubicBezTo>
                  <a:pt x="938" y="105"/>
                  <a:pt x="939" y="106"/>
                  <a:pt x="940" y="107"/>
                </a:cubicBezTo>
                <a:cubicBezTo>
                  <a:pt x="941" y="107"/>
                  <a:pt x="943" y="108"/>
                  <a:pt x="945" y="108"/>
                </a:cubicBezTo>
                <a:cubicBezTo>
                  <a:pt x="946" y="109"/>
                  <a:pt x="948" y="110"/>
                  <a:pt x="948" y="110"/>
                </a:cubicBezTo>
                <a:cubicBezTo>
                  <a:pt x="949" y="111"/>
                  <a:pt x="950" y="112"/>
                  <a:pt x="950" y="113"/>
                </a:cubicBezTo>
                <a:cubicBezTo>
                  <a:pt x="950" y="113"/>
                  <a:pt x="951" y="115"/>
                  <a:pt x="951" y="116"/>
                </a:cubicBezTo>
                <a:cubicBezTo>
                  <a:pt x="951" y="117"/>
                  <a:pt x="952" y="118"/>
                  <a:pt x="953" y="119"/>
                </a:cubicBezTo>
                <a:cubicBezTo>
                  <a:pt x="954" y="120"/>
                  <a:pt x="955" y="122"/>
                  <a:pt x="956" y="123"/>
                </a:cubicBezTo>
                <a:cubicBezTo>
                  <a:pt x="957" y="125"/>
                  <a:pt x="958" y="127"/>
                  <a:pt x="959" y="129"/>
                </a:cubicBezTo>
                <a:cubicBezTo>
                  <a:pt x="960" y="130"/>
                  <a:pt x="961" y="132"/>
                  <a:pt x="963" y="134"/>
                </a:cubicBezTo>
                <a:cubicBezTo>
                  <a:pt x="964" y="135"/>
                  <a:pt x="965" y="137"/>
                  <a:pt x="965" y="139"/>
                </a:cubicBezTo>
                <a:cubicBezTo>
                  <a:pt x="966" y="140"/>
                  <a:pt x="966" y="143"/>
                  <a:pt x="965" y="144"/>
                </a:cubicBezTo>
                <a:cubicBezTo>
                  <a:pt x="965" y="146"/>
                  <a:pt x="965" y="148"/>
                  <a:pt x="965" y="150"/>
                </a:cubicBezTo>
                <a:cubicBezTo>
                  <a:pt x="964" y="151"/>
                  <a:pt x="964" y="153"/>
                  <a:pt x="964" y="155"/>
                </a:cubicBezTo>
                <a:cubicBezTo>
                  <a:pt x="964" y="156"/>
                  <a:pt x="963" y="158"/>
                  <a:pt x="962" y="158"/>
                </a:cubicBezTo>
                <a:cubicBezTo>
                  <a:pt x="961" y="158"/>
                  <a:pt x="959" y="159"/>
                  <a:pt x="958" y="159"/>
                </a:cubicBezTo>
                <a:cubicBezTo>
                  <a:pt x="957" y="160"/>
                  <a:pt x="955" y="161"/>
                  <a:pt x="954" y="161"/>
                </a:cubicBezTo>
                <a:cubicBezTo>
                  <a:pt x="953" y="162"/>
                  <a:pt x="952" y="163"/>
                  <a:pt x="951" y="164"/>
                </a:cubicBezTo>
                <a:cubicBezTo>
                  <a:pt x="950" y="165"/>
                  <a:pt x="949" y="167"/>
                  <a:pt x="947" y="168"/>
                </a:cubicBezTo>
                <a:cubicBezTo>
                  <a:pt x="946" y="169"/>
                  <a:pt x="944" y="171"/>
                  <a:pt x="944" y="172"/>
                </a:cubicBezTo>
                <a:cubicBezTo>
                  <a:pt x="943" y="173"/>
                  <a:pt x="942" y="174"/>
                  <a:pt x="941" y="174"/>
                </a:cubicBezTo>
                <a:cubicBezTo>
                  <a:pt x="940" y="174"/>
                  <a:pt x="939" y="175"/>
                  <a:pt x="938" y="176"/>
                </a:cubicBezTo>
                <a:cubicBezTo>
                  <a:pt x="937" y="176"/>
                  <a:pt x="936" y="177"/>
                  <a:pt x="935" y="178"/>
                </a:cubicBezTo>
                <a:cubicBezTo>
                  <a:pt x="934" y="178"/>
                  <a:pt x="933" y="179"/>
                  <a:pt x="932" y="180"/>
                </a:cubicBezTo>
                <a:cubicBezTo>
                  <a:pt x="931" y="181"/>
                  <a:pt x="931" y="183"/>
                  <a:pt x="932" y="184"/>
                </a:cubicBezTo>
                <a:cubicBezTo>
                  <a:pt x="932" y="185"/>
                  <a:pt x="933" y="186"/>
                  <a:pt x="933" y="186"/>
                </a:cubicBezTo>
                <a:cubicBezTo>
                  <a:pt x="934" y="186"/>
                  <a:pt x="936" y="185"/>
                  <a:pt x="937" y="184"/>
                </a:cubicBezTo>
                <a:cubicBezTo>
                  <a:pt x="938" y="183"/>
                  <a:pt x="941" y="182"/>
                  <a:pt x="942" y="182"/>
                </a:cubicBezTo>
                <a:cubicBezTo>
                  <a:pt x="943" y="181"/>
                  <a:pt x="945" y="182"/>
                  <a:pt x="946" y="182"/>
                </a:cubicBezTo>
                <a:cubicBezTo>
                  <a:pt x="947" y="182"/>
                  <a:pt x="949" y="183"/>
                  <a:pt x="950" y="184"/>
                </a:cubicBezTo>
                <a:cubicBezTo>
                  <a:pt x="951" y="184"/>
                  <a:pt x="952" y="186"/>
                  <a:pt x="953" y="187"/>
                </a:cubicBezTo>
                <a:cubicBezTo>
                  <a:pt x="953" y="188"/>
                  <a:pt x="954" y="189"/>
                  <a:pt x="954" y="190"/>
                </a:cubicBezTo>
                <a:cubicBezTo>
                  <a:pt x="954" y="191"/>
                  <a:pt x="953" y="192"/>
                  <a:pt x="952" y="193"/>
                </a:cubicBezTo>
                <a:cubicBezTo>
                  <a:pt x="951" y="194"/>
                  <a:pt x="949" y="195"/>
                  <a:pt x="948" y="196"/>
                </a:cubicBezTo>
                <a:cubicBezTo>
                  <a:pt x="947" y="197"/>
                  <a:pt x="945" y="199"/>
                  <a:pt x="943" y="200"/>
                </a:cubicBezTo>
                <a:cubicBezTo>
                  <a:pt x="942" y="201"/>
                  <a:pt x="939" y="203"/>
                  <a:pt x="938" y="204"/>
                </a:cubicBezTo>
                <a:cubicBezTo>
                  <a:pt x="937" y="205"/>
                  <a:pt x="935" y="206"/>
                  <a:pt x="935" y="207"/>
                </a:cubicBezTo>
                <a:cubicBezTo>
                  <a:pt x="934" y="208"/>
                  <a:pt x="933" y="210"/>
                  <a:pt x="933" y="211"/>
                </a:cubicBezTo>
                <a:cubicBezTo>
                  <a:pt x="932" y="212"/>
                  <a:pt x="931" y="213"/>
                  <a:pt x="931" y="214"/>
                </a:cubicBezTo>
                <a:cubicBezTo>
                  <a:pt x="930" y="215"/>
                  <a:pt x="929" y="216"/>
                  <a:pt x="929" y="217"/>
                </a:cubicBezTo>
                <a:cubicBezTo>
                  <a:pt x="928" y="218"/>
                  <a:pt x="928" y="221"/>
                  <a:pt x="927" y="222"/>
                </a:cubicBezTo>
                <a:cubicBezTo>
                  <a:pt x="927" y="223"/>
                  <a:pt x="927" y="225"/>
                  <a:pt x="927" y="226"/>
                </a:cubicBezTo>
                <a:cubicBezTo>
                  <a:pt x="927" y="227"/>
                  <a:pt x="928" y="228"/>
                  <a:pt x="929" y="227"/>
                </a:cubicBezTo>
                <a:cubicBezTo>
                  <a:pt x="930" y="227"/>
                  <a:pt x="932" y="226"/>
                  <a:pt x="933" y="224"/>
                </a:cubicBezTo>
                <a:cubicBezTo>
                  <a:pt x="934" y="223"/>
                  <a:pt x="936" y="221"/>
                  <a:pt x="937" y="219"/>
                </a:cubicBezTo>
                <a:cubicBezTo>
                  <a:pt x="938" y="218"/>
                  <a:pt x="941" y="215"/>
                  <a:pt x="942" y="214"/>
                </a:cubicBezTo>
                <a:cubicBezTo>
                  <a:pt x="943" y="213"/>
                  <a:pt x="946" y="210"/>
                  <a:pt x="947" y="208"/>
                </a:cubicBezTo>
                <a:cubicBezTo>
                  <a:pt x="949" y="206"/>
                  <a:pt x="952" y="203"/>
                  <a:pt x="953" y="202"/>
                </a:cubicBezTo>
                <a:cubicBezTo>
                  <a:pt x="954" y="200"/>
                  <a:pt x="957" y="199"/>
                  <a:pt x="958" y="198"/>
                </a:cubicBezTo>
                <a:cubicBezTo>
                  <a:pt x="960" y="197"/>
                  <a:pt x="962" y="196"/>
                  <a:pt x="963" y="196"/>
                </a:cubicBezTo>
                <a:cubicBezTo>
                  <a:pt x="964" y="196"/>
                  <a:pt x="965" y="195"/>
                  <a:pt x="965" y="194"/>
                </a:cubicBezTo>
                <a:cubicBezTo>
                  <a:pt x="965" y="193"/>
                  <a:pt x="966" y="191"/>
                  <a:pt x="967" y="190"/>
                </a:cubicBezTo>
                <a:cubicBezTo>
                  <a:pt x="968" y="189"/>
                  <a:pt x="970" y="188"/>
                  <a:pt x="972" y="187"/>
                </a:cubicBezTo>
                <a:cubicBezTo>
                  <a:pt x="974" y="187"/>
                  <a:pt x="976" y="186"/>
                  <a:pt x="977" y="185"/>
                </a:cubicBezTo>
                <a:cubicBezTo>
                  <a:pt x="978" y="184"/>
                  <a:pt x="980" y="184"/>
                  <a:pt x="981" y="183"/>
                </a:cubicBezTo>
                <a:cubicBezTo>
                  <a:pt x="982" y="182"/>
                  <a:pt x="984" y="181"/>
                  <a:pt x="984" y="180"/>
                </a:cubicBezTo>
                <a:cubicBezTo>
                  <a:pt x="985" y="179"/>
                  <a:pt x="985" y="177"/>
                  <a:pt x="985" y="175"/>
                </a:cubicBezTo>
                <a:cubicBezTo>
                  <a:pt x="984" y="173"/>
                  <a:pt x="984" y="171"/>
                  <a:pt x="983" y="170"/>
                </a:cubicBezTo>
                <a:cubicBezTo>
                  <a:pt x="983" y="169"/>
                  <a:pt x="982" y="167"/>
                  <a:pt x="982" y="166"/>
                </a:cubicBezTo>
                <a:cubicBezTo>
                  <a:pt x="981" y="165"/>
                  <a:pt x="980" y="163"/>
                  <a:pt x="979" y="161"/>
                </a:cubicBezTo>
                <a:cubicBezTo>
                  <a:pt x="978" y="159"/>
                  <a:pt x="978" y="157"/>
                  <a:pt x="977" y="156"/>
                </a:cubicBezTo>
                <a:cubicBezTo>
                  <a:pt x="977" y="155"/>
                  <a:pt x="977" y="154"/>
                  <a:pt x="978" y="153"/>
                </a:cubicBezTo>
                <a:cubicBezTo>
                  <a:pt x="979" y="153"/>
                  <a:pt x="979" y="151"/>
                  <a:pt x="980" y="150"/>
                </a:cubicBezTo>
                <a:cubicBezTo>
                  <a:pt x="981" y="148"/>
                  <a:pt x="981" y="147"/>
                  <a:pt x="982" y="146"/>
                </a:cubicBezTo>
                <a:cubicBezTo>
                  <a:pt x="982" y="145"/>
                  <a:pt x="982" y="143"/>
                  <a:pt x="982" y="141"/>
                </a:cubicBezTo>
                <a:cubicBezTo>
                  <a:pt x="982" y="139"/>
                  <a:pt x="982" y="136"/>
                  <a:pt x="982" y="134"/>
                </a:cubicBezTo>
                <a:cubicBezTo>
                  <a:pt x="982" y="132"/>
                  <a:pt x="981" y="130"/>
                  <a:pt x="980" y="128"/>
                </a:cubicBezTo>
                <a:cubicBezTo>
                  <a:pt x="979" y="127"/>
                  <a:pt x="977" y="125"/>
                  <a:pt x="977" y="124"/>
                </a:cubicBezTo>
                <a:cubicBezTo>
                  <a:pt x="976" y="123"/>
                  <a:pt x="975" y="121"/>
                  <a:pt x="974" y="119"/>
                </a:cubicBezTo>
                <a:cubicBezTo>
                  <a:pt x="973" y="116"/>
                  <a:pt x="971" y="113"/>
                  <a:pt x="970" y="111"/>
                </a:cubicBezTo>
                <a:cubicBezTo>
                  <a:pt x="969" y="109"/>
                  <a:pt x="967" y="106"/>
                  <a:pt x="966" y="105"/>
                </a:cubicBezTo>
                <a:cubicBezTo>
                  <a:pt x="966" y="104"/>
                  <a:pt x="964" y="103"/>
                  <a:pt x="963" y="103"/>
                </a:cubicBezTo>
                <a:cubicBezTo>
                  <a:pt x="962" y="102"/>
                  <a:pt x="960" y="102"/>
                  <a:pt x="959" y="102"/>
                </a:cubicBezTo>
                <a:cubicBezTo>
                  <a:pt x="958" y="101"/>
                  <a:pt x="957" y="100"/>
                  <a:pt x="957" y="99"/>
                </a:cubicBezTo>
                <a:cubicBezTo>
                  <a:pt x="957" y="98"/>
                  <a:pt x="957" y="96"/>
                  <a:pt x="957" y="94"/>
                </a:cubicBezTo>
                <a:cubicBezTo>
                  <a:pt x="957" y="93"/>
                  <a:pt x="958" y="90"/>
                  <a:pt x="959" y="88"/>
                </a:cubicBezTo>
                <a:cubicBezTo>
                  <a:pt x="959" y="87"/>
                  <a:pt x="960" y="84"/>
                  <a:pt x="961" y="82"/>
                </a:cubicBezTo>
                <a:cubicBezTo>
                  <a:pt x="961" y="81"/>
                  <a:pt x="962" y="79"/>
                  <a:pt x="963" y="78"/>
                </a:cubicBezTo>
                <a:cubicBezTo>
                  <a:pt x="963" y="77"/>
                  <a:pt x="963" y="76"/>
                  <a:pt x="962" y="75"/>
                </a:cubicBezTo>
                <a:cubicBezTo>
                  <a:pt x="962" y="75"/>
                  <a:pt x="962" y="73"/>
                  <a:pt x="962" y="73"/>
                </a:cubicBezTo>
                <a:cubicBezTo>
                  <a:pt x="963" y="72"/>
                  <a:pt x="964" y="70"/>
                  <a:pt x="965" y="69"/>
                </a:cubicBezTo>
                <a:cubicBezTo>
                  <a:pt x="966" y="68"/>
                  <a:pt x="966" y="67"/>
                  <a:pt x="967" y="66"/>
                </a:cubicBezTo>
                <a:cubicBezTo>
                  <a:pt x="967" y="65"/>
                  <a:pt x="966" y="63"/>
                  <a:pt x="965" y="62"/>
                </a:cubicBezTo>
                <a:cubicBezTo>
                  <a:pt x="964" y="61"/>
                  <a:pt x="964" y="59"/>
                  <a:pt x="964" y="58"/>
                </a:cubicBezTo>
                <a:cubicBezTo>
                  <a:pt x="964" y="56"/>
                  <a:pt x="965" y="55"/>
                  <a:pt x="965" y="55"/>
                </a:cubicBezTo>
                <a:cubicBezTo>
                  <a:pt x="966" y="55"/>
                  <a:pt x="967" y="55"/>
                  <a:pt x="969" y="55"/>
                </a:cubicBezTo>
                <a:cubicBezTo>
                  <a:pt x="970" y="55"/>
                  <a:pt x="972" y="55"/>
                  <a:pt x="974" y="54"/>
                </a:cubicBezTo>
                <a:cubicBezTo>
                  <a:pt x="975" y="54"/>
                  <a:pt x="977" y="53"/>
                  <a:pt x="977" y="52"/>
                </a:cubicBezTo>
                <a:cubicBezTo>
                  <a:pt x="977" y="51"/>
                  <a:pt x="978" y="50"/>
                  <a:pt x="979" y="49"/>
                </a:cubicBezTo>
                <a:cubicBezTo>
                  <a:pt x="979" y="49"/>
                  <a:pt x="980" y="48"/>
                  <a:pt x="981" y="49"/>
                </a:cubicBezTo>
                <a:cubicBezTo>
                  <a:pt x="981" y="50"/>
                  <a:pt x="982" y="51"/>
                  <a:pt x="983" y="52"/>
                </a:cubicBezTo>
                <a:cubicBezTo>
                  <a:pt x="983" y="53"/>
                  <a:pt x="985" y="54"/>
                  <a:pt x="986" y="54"/>
                </a:cubicBezTo>
                <a:cubicBezTo>
                  <a:pt x="987" y="55"/>
                  <a:pt x="988" y="55"/>
                  <a:pt x="989" y="54"/>
                </a:cubicBezTo>
                <a:cubicBezTo>
                  <a:pt x="990" y="53"/>
                  <a:pt x="991" y="52"/>
                  <a:pt x="992" y="52"/>
                </a:cubicBezTo>
                <a:cubicBezTo>
                  <a:pt x="992" y="51"/>
                  <a:pt x="994" y="50"/>
                  <a:pt x="995" y="50"/>
                </a:cubicBezTo>
                <a:cubicBezTo>
                  <a:pt x="997" y="50"/>
                  <a:pt x="999" y="49"/>
                  <a:pt x="1000" y="48"/>
                </a:cubicBezTo>
                <a:cubicBezTo>
                  <a:pt x="1001" y="48"/>
                  <a:pt x="1003" y="47"/>
                  <a:pt x="1004" y="47"/>
                </a:cubicBezTo>
                <a:cubicBezTo>
                  <a:pt x="1005" y="46"/>
                  <a:pt x="1006" y="45"/>
                  <a:pt x="1007" y="44"/>
                </a:cubicBezTo>
                <a:cubicBezTo>
                  <a:pt x="1008" y="43"/>
                  <a:pt x="1009" y="41"/>
                  <a:pt x="1009" y="40"/>
                </a:cubicBezTo>
                <a:cubicBezTo>
                  <a:pt x="1010" y="39"/>
                  <a:pt x="1011" y="38"/>
                  <a:pt x="1012" y="38"/>
                </a:cubicBezTo>
                <a:cubicBezTo>
                  <a:pt x="1012" y="38"/>
                  <a:pt x="1014" y="38"/>
                  <a:pt x="1015" y="38"/>
                </a:cubicBezTo>
                <a:cubicBezTo>
                  <a:pt x="1017" y="38"/>
                  <a:pt x="1018" y="39"/>
                  <a:pt x="1019" y="40"/>
                </a:cubicBezTo>
                <a:cubicBezTo>
                  <a:pt x="1019" y="40"/>
                  <a:pt x="1021" y="41"/>
                  <a:pt x="1022" y="42"/>
                </a:cubicBezTo>
                <a:cubicBezTo>
                  <a:pt x="1023" y="42"/>
                  <a:pt x="1025" y="43"/>
                  <a:pt x="1025" y="44"/>
                </a:cubicBezTo>
                <a:cubicBezTo>
                  <a:pt x="1025" y="45"/>
                  <a:pt x="1025" y="46"/>
                  <a:pt x="1025" y="47"/>
                </a:cubicBezTo>
                <a:cubicBezTo>
                  <a:pt x="1024" y="47"/>
                  <a:pt x="1023" y="48"/>
                  <a:pt x="1022" y="49"/>
                </a:cubicBezTo>
                <a:cubicBezTo>
                  <a:pt x="1022" y="50"/>
                  <a:pt x="1021" y="50"/>
                  <a:pt x="1022" y="51"/>
                </a:cubicBezTo>
                <a:cubicBezTo>
                  <a:pt x="1022" y="52"/>
                  <a:pt x="1023" y="52"/>
                  <a:pt x="1024" y="53"/>
                </a:cubicBezTo>
                <a:cubicBezTo>
                  <a:pt x="1025" y="53"/>
                  <a:pt x="1028" y="53"/>
                  <a:pt x="1029" y="54"/>
                </a:cubicBezTo>
                <a:cubicBezTo>
                  <a:pt x="1031" y="54"/>
                  <a:pt x="1033" y="54"/>
                  <a:pt x="1034" y="54"/>
                </a:cubicBezTo>
                <a:cubicBezTo>
                  <a:pt x="1035" y="55"/>
                  <a:pt x="1037" y="55"/>
                  <a:pt x="1038" y="55"/>
                </a:cubicBezTo>
                <a:cubicBezTo>
                  <a:pt x="1039" y="55"/>
                  <a:pt x="1041" y="55"/>
                  <a:pt x="1042" y="55"/>
                </a:cubicBezTo>
                <a:cubicBezTo>
                  <a:pt x="1043" y="56"/>
                  <a:pt x="1045" y="56"/>
                  <a:pt x="1046" y="55"/>
                </a:cubicBezTo>
                <a:cubicBezTo>
                  <a:pt x="1047" y="55"/>
                  <a:pt x="1047" y="54"/>
                  <a:pt x="1047" y="52"/>
                </a:cubicBezTo>
                <a:cubicBezTo>
                  <a:pt x="1046" y="51"/>
                  <a:pt x="1046" y="49"/>
                  <a:pt x="1045" y="49"/>
                </a:cubicBezTo>
                <a:cubicBezTo>
                  <a:pt x="1045" y="48"/>
                  <a:pt x="1044" y="47"/>
                  <a:pt x="1043" y="47"/>
                </a:cubicBezTo>
                <a:cubicBezTo>
                  <a:pt x="1042" y="46"/>
                  <a:pt x="1041" y="46"/>
                  <a:pt x="1040" y="46"/>
                </a:cubicBezTo>
                <a:cubicBezTo>
                  <a:pt x="1039" y="46"/>
                  <a:pt x="1037" y="45"/>
                  <a:pt x="1035" y="44"/>
                </a:cubicBezTo>
                <a:cubicBezTo>
                  <a:pt x="1034" y="43"/>
                  <a:pt x="1032" y="42"/>
                  <a:pt x="1031" y="41"/>
                </a:cubicBezTo>
                <a:cubicBezTo>
                  <a:pt x="1030" y="40"/>
                  <a:pt x="1028" y="39"/>
                  <a:pt x="1027" y="38"/>
                </a:cubicBezTo>
                <a:cubicBezTo>
                  <a:pt x="1026" y="37"/>
                  <a:pt x="1025" y="35"/>
                  <a:pt x="1024" y="33"/>
                </a:cubicBezTo>
                <a:cubicBezTo>
                  <a:pt x="1024" y="32"/>
                  <a:pt x="1023" y="30"/>
                  <a:pt x="1021" y="29"/>
                </a:cubicBezTo>
                <a:cubicBezTo>
                  <a:pt x="1020" y="28"/>
                  <a:pt x="1019" y="27"/>
                  <a:pt x="1018" y="26"/>
                </a:cubicBezTo>
                <a:cubicBezTo>
                  <a:pt x="1017" y="25"/>
                  <a:pt x="1017" y="23"/>
                  <a:pt x="1016" y="22"/>
                </a:cubicBezTo>
                <a:cubicBezTo>
                  <a:pt x="1015" y="21"/>
                  <a:pt x="1016" y="21"/>
                  <a:pt x="1016" y="21"/>
                </a:cubicBezTo>
                <a:cubicBezTo>
                  <a:pt x="1017" y="21"/>
                  <a:pt x="1019" y="21"/>
                  <a:pt x="1020" y="21"/>
                </a:cubicBezTo>
                <a:cubicBezTo>
                  <a:pt x="1021" y="21"/>
                  <a:pt x="1023" y="21"/>
                  <a:pt x="1024" y="21"/>
                </a:cubicBezTo>
                <a:cubicBezTo>
                  <a:pt x="1025" y="21"/>
                  <a:pt x="1025" y="20"/>
                  <a:pt x="1024" y="19"/>
                </a:cubicBezTo>
                <a:cubicBezTo>
                  <a:pt x="1023" y="18"/>
                  <a:pt x="1021" y="16"/>
                  <a:pt x="1020" y="15"/>
                </a:cubicBezTo>
                <a:cubicBezTo>
                  <a:pt x="1019" y="15"/>
                  <a:pt x="1017" y="14"/>
                  <a:pt x="1015" y="13"/>
                </a:cubicBezTo>
                <a:cubicBezTo>
                  <a:pt x="1014" y="13"/>
                  <a:pt x="1012" y="12"/>
                  <a:pt x="1010" y="11"/>
                </a:cubicBezTo>
                <a:cubicBezTo>
                  <a:pt x="1009" y="11"/>
                  <a:pt x="1007" y="9"/>
                  <a:pt x="1007" y="8"/>
                </a:cubicBezTo>
                <a:cubicBezTo>
                  <a:pt x="1006" y="7"/>
                  <a:pt x="1005" y="6"/>
                  <a:pt x="1004" y="6"/>
                </a:cubicBezTo>
                <a:cubicBezTo>
                  <a:pt x="1003" y="5"/>
                  <a:pt x="1003" y="4"/>
                  <a:pt x="1003" y="3"/>
                </a:cubicBezTo>
                <a:cubicBezTo>
                  <a:pt x="1004" y="3"/>
                  <a:pt x="1005" y="2"/>
                  <a:pt x="1006" y="2"/>
                </a:cubicBezTo>
                <a:cubicBezTo>
                  <a:pt x="1007" y="1"/>
                  <a:pt x="1009" y="1"/>
                  <a:pt x="1010" y="1"/>
                </a:cubicBezTo>
                <a:cubicBezTo>
                  <a:pt x="1011" y="0"/>
                  <a:pt x="1013" y="0"/>
                  <a:pt x="1014" y="1"/>
                </a:cubicBezTo>
                <a:cubicBezTo>
                  <a:pt x="1015" y="2"/>
                  <a:pt x="1018" y="2"/>
                  <a:pt x="1019" y="3"/>
                </a:cubicBezTo>
                <a:cubicBezTo>
                  <a:pt x="1021" y="4"/>
                  <a:pt x="1024" y="4"/>
                  <a:pt x="1025" y="5"/>
                </a:cubicBezTo>
                <a:cubicBezTo>
                  <a:pt x="1026" y="5"/>
                  <a:pt x="1029" y="5"/>
                  <a:pt x="1030" y="6"/>
                </a:cubicBezTo>
                <a:cubicBezTo>
                  <a:pt x="1031" y="6"/>
                  <a:pt x="1034" y="6"/>
                  <a:pt x="1035" y="6"/>
                </a:cubicBezTo>
                <a:cubicBezTo>
                  <a:pt x="1037" y="7"/>
                  <a:pt x="1039" y="7"/>
                  <a:pt x="1040" y="7"/>
                </a:cubicBezTo>
                <a:cubicBezTo>
                  <a:pt x="1041" y="8"/>
                  <a:pt x="1042" y="9"/>
                  <a:pt x="1043" y="9"/>
                </a:cubicBezTo>
                <a:cubicBezTo>
                  <a:pt x="1044" y="10"/>
                  <a:pt x="1046" y="11"/>
                  <a:pt x="1047" y="11"/>
                </a:cubicBezTo>
                <a:cubicBezTo>
                  <a:pt x="1048" y="11"/>
                  <a:pt x="1050" y="11"/>
                  <a:pt x="1051" y="11"/>
                </a:cubicBezTo>
                <a:cubicBezTo>
                  <a:pt x="1052" y="11"/>
                  <a:pt x="1054" y="12"/>
                  <a:pt x="1054" y="13"/>
                </a:cubicBezTo>
                <a:cubicBezTo>
                  <a:pt x="1055" y="14"/>
                  <a:pt x="1056" y="15"/>
                  <a:pt x="1057" y="15"/>
                </a:cubicBezTo>
                <a:cubicBezTo>
                  <a:pt x="1058" y="15"/>
                  <a:pt x="1060" y="16"/>
                  <a:pt x="1061" y="16"/>
                </a:cubicBezTo>
                <a:cubicBezTo>
                  <a:pt x="1063" y="17"/>
                  <a:pt x="1064" y="18"/>
                  <a:pt x="1065" y="18"/>
                </a:cubicBezTo>
                <a:cubicBezTo>
                  <a:pt x="1066" y="19"/>
                  <a:pt x="1067" y="20"/>
                  <a:pt x="1069" y="21"/>
                </a:cubicBezTo>
                <a:cubicBezTo>
                  <a:pt x="1070" y="22"/>
                  <a:pt x="1071" y="24"/>
                  <a:pt x="1071" y="25"/>
                </a:cubicBezTo>
                <a:cubicBezTo>
                  <a:pt x="1072" y="26"/>
                  <a:pt x="1072" y="28"/>
                  <a:pt x="1072" y="29"/>
                </a:cubicBezTo>
                <a:cubicBezTo>
                  <a:pt x="1072" y="30"/>
                  <a:pt x="1073" y="31"/>
                  <a:pt x="1074" y="31"/>
                </a:cubicBezTo>
                <a:cubicBezTo>
                  <a:pt x="1075" y="32"/>
                  <a:pt x="1076" y="33"/>
                  <a:pt x="1077" y="34"/>
                </a:cubicBezTo>
                <a:cubicBezTo>
                  <a:pt x="1077" y="35"/>
                  <a:pt x="1078" y="37"/>
                  <a:pt x="1078" y="38"/>
                </a:cubicBezTo>
                <a:cubicBezTo>
                  <a:pt x="1079" y="39"/>
                  <a:pt x="1080" y="40"/>
                  <a:pt x="1081" y="42"/>
                </a:cubicBezTo>
                <a:cubicBezTo>
                  <a:pt x="1082" y="43"/>
                  <a:pt x="1083" y="44"/>
                  <a:pt x="1084" y="45"/>
                </a:cubicBezTo>
                <a:cubicBezTo>
                  <a:pt x="1085" y="45"/>
                  <a:pt x="1087" y="46"/>
                  <a:pt x="1088" y="46"/>
                </a:cubicBezTo>
                <a:cubicBezTo>
                  <a:pt x="1089" y="47"/>
                  <a:pt x="1091" y="48"/>
                  <a:pt x="1092" y="48"/>
                </a:cubicBezTo>
                <a:cubicBezTo>
                  <a:pt x="1093" y="48"/>
                  <a:pt x="1095" y="50"/>
                  <a:pt x="1096" y="51"/>
                </a:cubicBezTo>
                <a:cubicBezTo>
                  <a:pt x="1098" y="52"/>
                  <a:pt x="1100" y="53"/>
                  <a:pt x="1101" y="54"/>
                </a:cubicBezTo>
                <a:cubicBezTo>
                  <a:pt x="1102" y="55"/>
                  <a:pt x="1103" y="56"/>
                  <a:pt x="1104" y="57"/>
                </a:cubicBezTo>
                <a:cubicBezTo>
                  <a:pt x="1105" y="58"/>
                  <a:pt x="1107" y="58"/>
                  <a:pt x="1108" y="57"/>
                </a:cubicBezTo>
                <a:cubicBezTo>
                  <a:pt x="1108" y="56"/>
                  <a:pt x="1110" y="56"/>
                  <a:pt x="1111" y="56"/>
                </a:cubicBezTo>
                <a:cubicBezTo>
                  <a:pt x="1112" y="55"/>
                  <a:pt x="1113" y="56"/>
                  <a:pt x="1114" y="57"/>
                </a:cubicBezTo>
                <a:cubicBezTo>
                  <a:pt x="1114" y="58"/>
                  <a:pt x="1115" y="59"/>
                  <a:pt x="1117" y="59"/>
                </a:cubicBezTo>
                <a:cubicBezTo>
                  <a:pt x="1118" y="59"/>
                  <a:pt x="1120" y="59"/>
                  <a:pt x="1120" y="60"/>
                </a:cubicBezTo>
                <a:cubicBezTo>
                  <a:pt x="1121" y="61"/>
                  <a:pt x="1123" y="62"/>
                  <a:pt x="1124" y="63"/>
                </a:cubicBezTo>
                <a:cubicBezTo>
                  <a:pt x="1126" y="63"/>
                  <a:pt x="1128" y="64"/>
                  <a:pt x="1129" y="65"/>
                </a:cubicBezTo>
                <a:cubicBezTo>
                  <a:pt x="1131" y="65"/>
                  <a:pt x="1133" y="66"/>
                  <a:pt x="1134" y="66"/>
                </a:cubicBezTo>
                <a:cubicBezTo>
                  <a:pt x="1135" y="66"/>
                  <a:pt x="1137" y="66"/>
                  <a:pt x="1138" y="65"/>
                </a:cubicBezTo>
                <a:cubicBezTo>
                  <a:pt x="1139" y="65"/>
                  <a:pt x="1141" y="65"/>
                  <a:pt x="1142" y="66"/>
                </a:cubicBezTo>
                <a:cubicBezTo>
                  <a:pt x="1142" y="67"/>
                  <a:pt x="1144" y="68"/>
                  <a:pt x="1145" y="69"/>
                </a:cubicBezTo>
                <a:cubicBezTo>
                  <a:pt x="1146" y="70"/>
                  <a:pt x="1147" y="73"/>
                  <a:pt x="1148" y="74"/>
                </a:cubicBezTo>
                <a:cubicBezTo>
                  <a:pt x="1149" y="76"/>
                  <a:pt x="1149" y="78"/>
                  <a:pt x="1148" y="79"/>
                </a:cubicBezTo>
                <a:cubicBezTo>
                  <a:pt x="1147" y="80"/>
                  <a:pt x="1146" y="82"/>
                  <a:pt x="1145" y="83"/>
                </a:cubicBezTo>
                <a:cubicBezTo>
                  <a:pt x="1144" y="84"/>
                  <a:pt x="1143" y="85"/>
                  <a:pt x="1142" y="86"/>
                </a:cubicBezTo>
                <a:cubicBezTo>
                  <a:pt x="1141" y="87"/>
                  <a:pt x="1139" y="88"/>
                  <a:pt x="1137" y="89"/>
                </a:cubicBezTo>
                <a:cubicBezTo>
                  <a:pt x="1136" y="90"/>
                  <a:pt x="1134" y="91"/>
                  <a:pt x="1133" y="91"/>
                </a:cubicBezTo>
                <a:cubicBezTo>
                  <a:pt x="1132" y="92"/>
                  <a:pt x="1130" y="93"/>
                  <a:pt x="1129" y="94"/>
                </a:cubicBezTo>
                <a:cubicBezTo>
                  <a:pt x="1128" y="94"/>
                  <a:pt x="1125" y="95"/>
                  <a:pt x="1122" y="96"/>
                </a:cubicBezTo>
                <a:cubicBezTo>
                  <a:pt x="1120" y="97"/>
                  <a:pt x="1117" y="99"/>
                  <a:pt x="1116" y="100"/>
                </a:cubicBezTo>
                <a:cubicBezTo>
                  <a:pt x="1115" y="101"/>
                  <a:pt x="1114" y="102"/>
                  <a:pt x="1113" y="103"/>
                </a:cubicBezTo>
                <a:cubicBezTo>
                  <a:pt x="1112" y="104"/>
                  <a:pt x="1110" y="105"/>
                  <a:pt x="1109" y="106"/>
                </a:cubicBezTo>
                <a:cubicBezTo>
                  <a:pt x="1108" y="107"/>
                  <a:pt x="1106" y="109"/>
                  <a:pt x="1104" y="110"/>
                </a:cubicBezTo>
                <a:cubicBezTo>
                  <a:pt x="1101" y="112"/>
                  <a:pt x="1098" y="113"/>
                  <a:pt x="1097" y="114"/>
                </a:cubicBezTo>
                <a:cubicBezTo>
                  <a:pt x="1095" y="115"/>
                  <a:pt x="1092" y="116"/>
                  <a:pt x="1090" y="117"/>
                </a:cubicBezTo>
                <a:cubicBezTo>
                  <a:pt x="1089" y="118"/>
                  <a:pt x="1086" y="120"/>
                  <a:pt x="1084" y="121"/>
                </a:cubicBezTo>
                <a:cubicBezTo>
                  <a:pt x="1082" y="122"/>
                  <a:pt x="1080" y="124"/>
                  <a:pt x="1079" y="125"/>
                </a:cubicBezTo>
                <a:cubicBezTo>
                  <a:pt x="1077" y="126"/>
                  <a:pt x="1075" y="129"/>
                  <a:pt x="1073" y="130"/>
                </a:cubicBezTo>
                <a:cubicBezTo>
                  <a:pt x="1072" y="131"/>
                  <a:pt x="1070" y="134"/>
                  <a:pt x="1069" y="135"/>
                </a:cubicBezTo>
                <a:cubicBezTo>
                  <a:pt x="1068" y="136"/>
                  <a:pt x="1067" y="139"/>
                  <a:pt x="1066" y="141"/>
                </a:cubicBezTo>
                <a:cubicBezTo>
                  <a:pt x="1065" y="143"/>
                  <a:pt x="1063" y="146"/>
                  <a:pt x="1062" y="148"/>
                </a:cubicBezTo>
                <a:cubicBezTo>
                  <a:pt x="1062" y="149"/>
                  <a:pt x="1060" y="152"/>
                  <a:pt x="1058" y="154"/>
                </a:cubicBezTo>
                <a:cubicBezTo>
                  <a:pt x="1057" y="156"/>
                  <a:pt x="1055" y="159"/>
                  <a:pt x="1053" y="161"/>
                </a:cubicBezTo>
                <a:cubicBezTo>
                  <a:pt x="1052" y="163"/>
                  <a:pt x="1051" y="165"/>
                  <a:pt x="1051" y="166"/>
                </a:cubicBezTo>
                <a:cubicBezTo>
                  <a:pt x="1051" y="167"/>
                  <a:pt x="1051" y="169"/>
                  <a:pt x="1051" y="170"/>
                </a:cubicBezTo>
                <a:cubicBezTo>
                  <a:pt x="1052" y="172"/>
                  <a:pt x="1052" y="174"/>
                  <a:pt x="1051" y="176"/>
                </a:cubicBezTo>
                <a:cubicBezTo>
                  <a:pt x="1051" y="177"/>
                  <a:pt x="1051" y="178"/>
                  <a:pt x="1051" y="178"/>
                </a:cubicBezTo>
                <a:cubicBezTo>
                  <a:pt x="1051" y="178"/>
                  <a:pt x="1050" y="178"/>
                  <a:pt x="1049" y="177"/>
                </a:cubicBezTo>
                <a:cubicBezTo>
                  <a:pt x="1048" y="177"/>
                  <a:pt x="1046" y="177"/>
                  <a:pt x="1045" y="177"/>
                </a:cubicBezTo>
                <a:cubicBezTo>
                  <a:pt x="1043" y="177"/>
                  <a:pt x="1041" y="178"/>
                  <a:pt x="1040" y="179"/>
                </a:cubicBezTo>
                <a:cubicBezTo>
                  <a:pt x="1039" y="179"/>
                  <a:pt x="1038" y="181"/>
                  <a:pt x="1037" y="182"/>
                </a:cubicBezTo>
                <a:cubicBezTo>
                  <a:pt x="1036" y="183"/>
                  <a:pt x="1035" y="183"/>
                  <a:pt x="1034" y="182"/>
                </a:cubicBezTo>
                <a:cubicBezTo>
                  <a:pt x="1034" y="181"/>
                  <a:pt x="1032" y="181"/>
                  <a:pt x="1032" y="181"/>
                </a:cubicBezTo>
                <a:cubicBezTo>
                  <a:pt x="1031" y="181"/>
                  <a:pt x="1029" y="181"/>
                  <a:pt x="1028" y="181"/>
                </a:cubicBezTo>
                <a:cubicBezTo>
                  <a:pt x="1027" y="181"/>
                  <a:pt x="1025" y="181"/>
                  <a:pt x="1024" y="182"/>
                </a:cubicBezTo>
                <a:cubicBezTo>
                  <a:pt x="1023" y="182"/>
                  <a:pt x="1020" y="182"/>
                  <a:pt x="1018" y="182"/>
                </a:cubicBezTo>
                <a:cubicBezTo>
                  <a:pt x="1017" y="183"/>
                  <a:pt x="1011" y="189"/>
                  <a:pt x="1006" y="196"/>
                </a:cubicBezTo>
                <a:cubicBezTo>
                  <a:pt x="1002" y="204"/>
                  <a:pt x="998" y="211"/>
                  <a:pt x="998" y="212"/>
                </a:cubicBezTo>
                <a:cubicBezTo>
                  <a:pt x="998" y="213"/>
                  <a:pt x="998" y="215"/>
                  <a:pt x="999" y="216"/>
                </a:cubicBezTo>
                <a:cubicBezTo>
                  <a:pt x="1000" y="217"/>
                  <a:pt x="1000" y="218"/>
                  <a:pt x="1000" y="219"/>
                </a:cubicBezTo>
                <a:cubicBezTo>
                  <a:pt x="1000" y="220"/>
                  <a:pt x="1000" y="222"/>
                  <a:pt x="1000" y="223"/>
                </a:cubicBezTo>
                <a:cubicBezTo>
                  <a:pt x="999" y="224"/>
                  <a:pt x="999" y="226"/>
                  <a:pt x="999" y="228"/>
                </a:cubicBezTo>
                <a:cubicBezTo>
                  <a:pt x="999" y="229"/>
                  <a:pt x="999" y="231"/>
                  <a:pt x="998" y="232"/>
                </a:cubicBezTo>
                <a:cubicBezTo>
                  <a:pt x="998" y="234"/>
                  <a:pt x="997" y="235"/>
                  <a:pt x="996" y="236"/>
                </a:cubicBezTo>
                <a:cubicBezTo>
                  <a:pt x="996" y="237"/>
                  <a:pt x="995" y="238"/>
                  <a:pt x="995" y="238"/>
                </a:cubicBezTo>
                <a:cubicBezTo>
                  <a:pt x="995" y="238"/>
                  <a:pt x="994" y="239"/>
                  <a:pt x="993" y="241"/>
                </a:cubicBezTo>
                <a:cubicBezTo>
                  <a:pt x="992" y="243"/>
                  <a:pt x="992" y="246"/>
                  <a:pt x="992" y="248"/>
                </a:cubicBezTo>
                <a:cubicBezTo>
                  <a:pt x="992" y="251"/>
                  <a:pt x="992" y="254"/>
                  <a:pt x="991" y="257"/>
                </a:cubicBezTo>
                <a:cubicBezTo>
                  <a:pt x="991" y="259"/>
                  <a:pt x="991" y="262"/>
                  <a:pt x="992" y="264"/>
                </a:cubicBezTo>
                <a:cubicBezTo>
                  <a:pt x="992" y="266"/>
                  <a:pt x="992" y="271"/>
                  <a:pt x="991" y="274"/>
                </a:cubicBezTo>
                <a:cubicBezTo>
                  <a:pt x="990" y="277"/>
                  <a:pt x="989" y="281"/>
                  <a:pt x="989" y="282"/>
                </a:cubicBezTo>
                <a:cubicBezTo>
                  <a:pt x="988" y="283"/>
                  <a:pt x="988" y="285"/>
                  <a:pt x="987" y="286"/>
                </a:cubicBezTo>
                <a:cubicBezTo>
                  <a:pt x="986" y="287"/>
                  <a:pt x="984" y="289"/>
                  <a:pt x="983" y="290"/>
                </a:cubicBezTo>
                <a:cubicBezTo>
                  <a:pt x="982" y="291"/>
                  <a:pt x="982" y="292"/>
                  <a:pt x="982" y="293"/>
                </a:cubicBezTo>
                <a:cubicBezTo>
                  <a:pt x="982" y="294"/>
                  <a:pt x="982" y="295"/>
                  <a:pt x="981" y="296"/>
                </a:cubicBezTo>
                <a:cubicBezTo>
                  <a:pt x="981" y="297"/>
                  <a:pt x="981" y="298"/>
                  <a:pt x="981" y="298"/>
                </a:cubicBezTo>
                <a:cubicBezTo>
                  <a:pt x="981" y="298"/>
                  <a:pt x="980" y="299"/>
                  <a:pt x="979" y="300"/>
                </a:cubicBezTo>
                <a:cubicBezTo>
                  <a:pt x="978" y="301"/>
                  <a:pt x="976" y="303"/>
                  <a:pt x="975" y="304"/>
                </a:cubicBezTo>
                <a:cubicBezTo>
                  <a:pt x="973" y="305"/>
                  <a:pt x="971" y="308"/>
                  <a:pt x="969" y="309"/>
                </a:cubicBezTo>
                <a:cubicBezTo>
                  <a:pt x="968" y="310"/>
                  <a:pt x="967" y="311"/>
                  <a:pt x="967" y="311"/>
                </a:cubicBezTo>
                <a:cubicBezTo>
                  <a:pt x="967" y="311"/>
                  <a:pt x="967" y="313"/>
                  <a:pt x="966" y="316"/>
                </a:cubicBezTo>
                <a:cubicBezTo>
                  <a:pt x="965" y="318"/>
                  <a:pt x="964" y="323"/>
                  <a:pt x="964" y="326"/>
                </a:cubicBezTo>
                <a:cubicBezTo>
                  <a:pt x="963" y="329"/>
                  <a:pt x="962" y="333"/>
                  <a:pt x="962" y="335"/>
                </a:cubicBezTo>
                <a:cubicBezTo>
                  <a:pt x="961" y="338"/>
                  <a:pt x="961" y="340"/>
                  <a:pt x="961" y="342"/>
                </a:cubicBezTo>
                <a:cubicBezTo>
                  <a:pt x="961" y="343"/>
                  <a:pt x="961" y="345"/>
                  <a:pt x="960" y="346"/>
                </a:cubicBezTo>
                <a:cubicBezTo>
                  <a:pt x="960" y="347"/>
                  <a:pt x="959" y="349"/>
                  <a:pt x="958" y="350"/>
                </a:cubicBezTo>
                <a:cubicBezTo>
                  <a:pt x="957" y="351"/>
                  <a:pt x="955" y="352"/>
                  <a:pt x="954" y="351"/>
                </a:cubicBezTo>
                <a:cubicBezTo>
                  <a:pt x="953" y="351"/>
                  <a:pt x="951" y="350"/>
                  <a:pt x="949" y="350"/>
                </a:cubicBezTo>
                <a:cubicBezTo>
                  <a:pt x="948" y="350"/>
                  <a:pt x="946" y="349"/>
                  <a:pt x="945" y="349"/>
                </a:cubicBezTo>
                <a:cubicBezTo>
                  <a:pt x="943" y="349"/>
                  <a:pt x="941" y="349"/>
                  <a:pt x="939" y="349"/>
                </a:cubicBezTo>
                <a:cubicBezTo>
                  <a:pt x="938" y="349"/>
                  <a:pt x="935" y="349"/>
                  <a:pt x="933" y="349"/>
                </a:cubicBezTo>
                <a:cubicBezTo>
                  <a:pt x="931" y="349"/>
                  <a:pt x="928" y="349"/>
                  <a:pt x="926" y="349"/>
                </a:cubicBezTo>
                <a:cubicBezTo>
                  <a:pt x="925" y="350"/>
                  <a:pt x="923" y="351"/>
                  <a:pt x="922" y="352"/>
                </a:cubicBezTo>
                <a:cubicBezTo>
                  <a:pt x="921" y="353"/>
                  <a:pt x="919" y="355"/>
                  <a:pt x="918" y="356"/>
                </a:cubicBezTo>
                <a:cubicBezTo>
                  <a:pt x="916" y="357"/>
                  <a:pt x="914" y="358"/>
                  <a:pt x="913" y="359"/>
                </a:cubicBezTo>
                <a:cubicBezTo>
                  <a:pt x="912" y="359"/>
                  <a:pt x="910" y="361"/>
                  <a:pt x="908" y="362"/>
                </a:cubicBezTo>
                <a:cubicBezTo>
                  <a:pt x="906" y="363"/>
                  <a:pt x="904" y="365"/>
                  <a:pt x="903" y="366"/>
                </a:cubicBezTo>
                <a:cubicBezTo>
                  <a:pt x="901" y="367"/>
                  <a:pt x="899" y="368"/>
                  <a:pt x="898" y="369"/>
                </a:cubicBezTo>
                <a:cubicBezTo>
                  <a:pt x="897" y="369"/>
                  <a:pt x="894" y="370"/>
                  <a:pt x="892" y="370"/>
                </a:cubicBezTo>
                <a:cubicBezTo>
                  <a:pt x="891" y="369"/>
                  <a:pt x="888" y="368"/>
                  <a:pt x="886" y="367"/>
                </a:cubicBezTo>
                <a:cubicBezTo>
                  <a:pt x="884" y="366"/>
                  <a:pt x="881" y="364"/>
                  <a:pt x="880" y="362"/>
                </a:cubicBezTo>
                <a:cubicBezTo>
                  <a:pt x="879" y="361"/>
                  <a:pt x="876" y="358"/>
                  <a:pt x="874" y="357"/>
                </a:cubicBezTo>
                <a:cubicBezTo>
                  <a:pt x="873" y="355"/>
                  <a:pt x="870" y="354"/>
                  <a:pt x="869" y="353"/>
                </a:cubicBezTo>
                <a:cubicBezTo>
                  <a:pt x="867" y="352"/>
                  <a:pt x="865" y="352"/>
                  <a:pt x="864" y="352"/>
                </a:cubicBezTo>
                <a:cubicBezTo>
                  <a:pt x="863" y="351"/>
                  <a:pt x="861" y="352"/>
                  <a:pt x="859" y="352"/>
                </a:cubicBezTo>
                <a:cubicBezTo>
                  <a:pt x="858" y="353"/>
                  <a:pt x="856" y="355"/>
                  <a:pt x="856" y="357"/>
                </a:cubicBezTo>
                <a:cubicBezTo>
                  <a:pt x="855" y="358"/>
                  <a:pt x="854" y="361"/>
                  <a:pt x="854" y="363"/>
                </a:cubicBezTo>
                <a:cubicBezTo>
                  <a:pt x="854" y="365"/>
                  <a:pt x="853" y="367"/>
                  <a:pt x="853" y="368"/>
                </a:cubicBezTo>
                <a:cubicBezTo>
                  <a:pt x="852" y="369"/>
                  <a:pt x="851" y="371"/>
                  <a:pt x="849" y="372"/>
                </a:cubicBezTo>
                <a:cubicBezTo>
                  <a:pt x="848" y="373"/>
                  <a:pt x="846" y="375"/>
                  <a:pt x="845" y="377"/>
                </a:cubicBezTo>
                <a:cubicBezTo>
                  <a:pt x="843" y="379"/>
                  <a:pt x="842" y="381"/>
                  <a:pt x="842" y="383"/>
                </a:cubicBezTo>
                <a:cubicBezTo>
                  <a:pt x="842" y="385"/>
                  <a:pt x="843" y="387"/>
                  <a:pt x="844" y="389"/>
                </a:cubicBezTo>
                <a:cubicBezTo>
                  <a:pt x="845" y="390"/>
                  <a:pt x="846" y="392"/>
                  <a:pt x="847" y="393"/>
                </a:cubicBezTo>
                <a:cubicBezTo>
                  <a:pt x="848" y="394"/>
                  <a:pt x="850" y="396"/>
                  <a:pt x="851" y="397"/>
                </a:cubicBezTo>
                <a:cubicBezTo>
                  <a:pt x="853" y="398"/>
                  <a:pt x="854" y="400"/>
                  <a:pt x="855" y="401"/>
                </a:cubicBezTo>
                <a:cubicBezTo>
                  <a:pt x="856" y="402"/>
                  <a:pt x="857" y="404"/>
                  <a:pt x="858" y="405"/>
                </a:cubicBezTo>
                <a:cubicBezTo>
                  <a:pt x="859" y="406"/>
                  <a:pt x="860" y="408"/>
                  <a:pt x="861" y="408"/>
                </a:cubicBezTo>
                <a:cubicBezTo>
                  <a:pt x="863" y="408"/>
                  <a:pt x="864" y="408"/>
                  <a:pt x="865" y="408"/>
                </a:cubicBezTo>
                <a:cubicBezTo>
                  <a:pt x="866" y="407"/>
                  <a:pt x="868" y="407"/>
                  <a:pt x="870" y="407"/>
                </a:cubicBezTo>
                <a:cubicBezTo>
                  <a:pt x="871" y="408"/>
                  <a:pt x="874" y="408"/>
                  <a:pt x="877" y="409"/>
                </a:cubicBezTo>
                <a:cubicBezTo>
                  <a:pt x="879" y="410"/>
                  <a:pt x="883" y="411"/>
                  <a:pt x="885" y="411"/>
                </a:cubicBezTo>
                <a:cubicBezTo>
                  <a:pt x="887" y="412"/>
                  <a:pt x="890" y="413"/>
                  <a:pt x="891" y="414"/>
                </a:cubicBezTo>
                <a:cubicBezTo>
                  <a:pt x="893" y="415"/>
                  <a:pt x="894" y="417"/>
                  <a:pt x="895" y="418"/>
                </a:cubicBezTo>
                <a:cubicBezTo>
                  <a:pt x="896" y="419"/>
                  <a:pt x="897" y="420"/>
                  <a:pt x="898" y="419"/>
                </a:cubicBezTo>
                <a:cubicBezTo>
                  <a:pt x="899" y="419"/>
                  <a:pt x="900" y="418"/>
                  <a:pt x="901" y="417"/>
                </a:cubicBezTo>
                <a:cubicBezTo>
                  <a:pt x="902" y="416"/>
                  <a:pt x="904" y="415"/>
                  <a:pt x="905" y="414"/>
                </a:cubicBezTo>
                <a:cubicBezTo>
                  <a:pt x="907" y="414"/>
                  <a:pt x="908" y="414"/>
                  <a:pt x="909" y="415"/>
                </a:cubicBezTo>
                <a:cubicBezTo>
                  <a:pt x="909" y="416"/>
                  <a:pt x="910" y="418"/>
                  <a:pt x="909" y="419"/>
                </a:cubicBezTo>
                <a:cubicBezTo>
                  <a:pt x="909" y="420"/>
                  <a:pt x="908" y="422"/>
                  <a:pt x="907" y="423"/>
                </a:cubicBezTo>
                <a:cubicBezTo>
                  <a:pt x="906" y="424"/>
                  <a:pt x="904" y="426"/>
                  <a:pt x="903" y="427"/>
                </a:cubicBezTo>
                <a:cubicBezTo>
                  <a:pt x="902" y="428"/>
                  <a:pt x="899" y="429"/>
                  <a:pt x="897" y="430"/>
                </a:cubicBezTo>
                <a:cubicBezTo>
                  <a:pt x="895" y="431"/>
                  <a:pt x="892" y="432"/>
                  <a:pt x="891" y="433"/>
                </a:cubicBezTo>
                <a:cubicBezTo>
                  <a:pt x="890" y="434"/>
                  <a:pt x="887" y="436"/>
                  <a:pt x="885" y="438"/>
                </a:cubicBezTo>
                <a:cubicBezTo>
                  <a:pt x="883" y="439"/>
                  <a:pt x="881" y="441"/>
                  <a:pt x="879" y="442"/>
                </a:cubicBezTo>
                <a:cubicBezTo>
                  <a:pt x="878" y="444"/>
                  <a:pt x="876" y="446"/>
                  <a:pt x="875" y="448"/>
                </a:cubicBezTo>
                <a:cubicBezTo>
                  <a:pt x="873" y="450"/>
                  <a:pt x="872" y="452"/>
                  <a:pt x="871" y="454"/>
                </a:cubicBezTo>
                <a:cubicBezTo>
                  <a:pt x="870" y="455"/>
                  <a:pt x="869" y="457"/>
                  <a:pt x="868" y="457"/>
                </a:cubicBezTo>
                <a:cubicBezTo>
                  <a:pt x="867" y="458"/>
                  <a:pt x="865" y="459"/>
                  <a:pt x="864" y="459"/>
                </a:cubicBezTo>
                <a:cubicBezTo>
                  <a:pt x="863" y="459"/>
                  <a:pt x="862" y="460"/>
                  <a:pt x="862" y="461"/>
                </a:cubicBezTo>
                <a:cubicBezTo>
                  <a:pt x="861" y="462"/>
                  <a:pt x="854" y="463"/>
                  <a:pt x="844" y="463"/>
                </a:cubicBezTo>
                <a:cubicBezTo>
                  <a:pt x="835" y="463"/>
                  <a:pt x="827" y="462"/>
                  <a:pt x="826" y="461"/>
                </a:cubicBezTo>
                <a:cubicBezTo>
                  <a:pt x="825" y="460"/>
                  <a:pt x="824" y="459"/>
                  <a:pt x="823" y="460"/>
                </a:cubicBezTo>
                <a:cubicBezTo>
                  <a:pt x="822" y="460"/>
                  <a:pt x="820" y="460"/>
                  <a:pt x="819" y="461"/>
                </a:cubicBezTo>
                <a:cubicBezTo>
                  <a:pt x="817" y="462"/>
                  <a:pt x="815" y="463"/>
                  <a:pt x="814" y="464"/>
                </a:cubicBezTo>
                <a:cubicBezTo>
                  <a:pt x="813" y="465"/>
                  <a:pt x="809" y="468"/>
                  <a:pt x="806" y="471"/>
                </a:cubicBezTo>
                <a:cubicBezTo>
                  <a:pt x="803" y="473"/>
                  <a:pt x="801" y="477"/>
                  <a:pt x="801" y="480"/>
                </a:cubicBezTo>
                <a:cubicBezTo>
                  <a:pt x="801" y="483"/>
                  <a:pt x="801" y="486"/>
                  <a:pt x="800" y="487"/>
                </a:cubicBezTo>
                <a:cubicBezTo>
                  <a:pt x="800" y="488"/>
                  <a:pt x="798" y="490"/>
                  <a:pt x="796" y="490"/>
                </a:cubicBezTo>
                <a:cubicBezTo>
                  <a:pt x="795" y="490"/>
                  <a:pt x="792" y="492"/>
                  <a:pt x="790" y="493"/>
                </a:cubicBezTo>
                <a:cubicBezTo>
                  <a:pt x="789" y="494"/>
                  <a:pt x="787" y="496"/>
                  <a:pt x="785" y="497"/>
                </a:cubicBezTo>
                <a:cubicBezTo>
                  <a:pt x="784" y="499"/>
                  <a:pt x="781" y="500"/>
                  <a:pt x="779" y="500"/>
                </a:cubicBezTo>
                <a:cubicBezTo>
                  <a:pt x="777" y="500"/>
                  <a:pt x="774" y="501"/>
                  <a:pt x="772" y="502"/>
                </a:cubicBezTo>
                <a:cubicBezTo>
                  <a:pt x="770" y="503"/>
                  <a:pt x="768" y="504"/>
                  <a:pt x="768" y="504"/>
                </a:cubicBezTo>
                <a:cubicBezTo>
                  <a:pt x="768" y="504"/>
                  <a:pt x="769" y="505"/>
                  <a:pt x="769" y="507"/>
                </a:cubicBezTo>
                <a:cubicBezTo>
                  <a:pt x="770" y="508"/>
                  <a:pt x="770" y="511"/>
                  <a:pt x="771" y="512"/>
                </a:cubicBezTo>
                <a:cubicBezTo>
                  <a:pt x="771" y="513"/>
                  <a:pt x="772" y="516"/>
                  <a:pt x="773" y="518"/>
                </a:cubicBezTo>
                <a:cubicBezTo>
                  <a:pt x="775" y="520"/>
                  <a:pt x="777" y="524"/>
                  <a:pt x="780" y="526"/>
                </a:cubicBezTo>
                <a:cubicBezTo>
                  <a:pt x="782" y="529"/>
                  <a:pt x="786" y="534"/>
                  <a:pt x="789" y="538"/>
                </a:cubicBezTo>
                <a:cubicBezTo>
                  <a:pt x="792" y="542"/>
                  <a:pt x="796" y="547"/>
                  <a:pt x="798" y="550"/>
                </a:cubicBezTo>
                <a:cubicBezTo>
                  <a:pt x="800" y="553"/>
                  <a:pt x="803" y="556"/>
                  <a:pt x="804" y="557"/>
                </a:cubicBezTo>
                <a:cubicBezTo>
                  <a:pt x="806" y="558"/>
                  <a:pt x="809" y="559"/>
                  <a:pt x="811" y="559"/>
                </a:cubicBezTo>
                <a:cubicBezTo>
                  <a:pt x="813" y="560"/>
                  <a:pt x="816" y="561"/>
                  <a:pt x="817" y="561"/>
                </a:cubicBezTo>
                <a:cubicBezTo>
                  <a:pt x="818" y="562"/>
                  <a:pt x="820" y="564"/>
                  <a:pt x="821" y="566"/>
                </a:cubicBezTo>
                <a:cubicBezTo>
                  <a:pt x="822" y="567"/>
                  <a:pt x="824" y="570"/>
                  <a:pt x="825" y="573"/>
                </a:cubicBezTo>
                <a:cubicBezTo>
                  <a:pt x="826" y="575"/>
                  <a:pt x="828" y="578"/>
                  <a:pt x="829" y="581"/>
                </a:cubicBezTo>
                <a:cubicBezTo>
                  <a:pt x="830" y="583"/>
                  <a:pt x="832" y="585"/>
                  <a:pt x="832" y="586"/>
                </a:cubicBezTo>
                <a:cubicBezTo>
                  <a:pt x="833" y="586"/>
                  <a:pt x="833" y="586"/>
                  <a:pt x="833" y="586"/>
                </a:cubicBezTo>
                <a:cubicBezTo>
                  <a:pt x="833" y="586"/>
                  <a:pt x="834" y="587"/>
                  <a:pt x="834" y="588"/>
                </a:cubicBezTo>
                <a:cubicBezTo>
                  <a:pt x="835" y="589"/>
                  <a:pt x="837" y="591"/>
                  <a:pt x="839" y="592"/>
                </a:cubicBezTo>
                <a:cubicBezTo>
                  <a:pt x="840" y="593"/>
                  <a:pt x="843" y="595"/>
                  <a:pt x="845" y="596"/>
                </a:cubicBezTo>
                <a:cubicBezTo>
                  <a:pt x="847" y="597"/>
                  <a:pt x="850" y="598"/>
                  <a:pt x="851" y="599"/>
                </a:cubicBezTo>
                <a:cubicBezTo>
                  <a:pt x="852" y="599"/>
                  <a:pt x="854" y="601"/>
                  <a:pt x="855" y="603"/>
                </a:cubicBezTo>
                <a:cubicBezTo>
                  <a:pt x="856" y="604"/>
                  <a:pt x="857" y="607"/>
                  <a:pt x="857" y="610"/>
                </a:cubicBezTo>
                <a:cubicBezTo>
                  <a:pt x="858" y="612"/>
                  <a:pt x="858" y="617"/>
                  <a:pt x="859" y="620"/>
                </a:cubicBezTo>
                <a:cubicBezTo>
                  <a:pt x="859" y="623"/>
                  <a:pt x="860" y="629"/>
                  <a:pt x="861" y="632"/>
                </a:cubicBezTo>
                <a:cubicBezTo>
                  <a:pt x="862" y="636"/>
                  <a:pt x="874" y="640"/>
                  <a:pt x="886" y="642"/>
                </a:cubicBezTo>
                <a:cubicBezTo>
                  <a:pt x="899" y="643"/>
                  <a:pt x="911" y="645"/>
                  <a:pt x="912" y="645"/>
                </a:cubicBezTo>
                <a:cubicBezTo>
                  <a:pt x="913" y="646"/>
                  <a:pt x="915" y="647"/>
                  <a:pt x="916" y="648"/>
                </a:cubicBezTo>
                <a:cubicBezTo>
                  <a:pt x="916" y="649"/>
                  <a:pt x="917" y="651"/>
                  <a:pt x="918" y="652"/>
                </a:cubicBezTo>
                <a:cubicBezTo>
                  <a:pt x="919" y="654"/>
                  <a:pt x="920" y="655"/>
                  <a:pt x="921" y="655"/>
                </a:cubicBezTo>
                <a:cubicBezTo>
                  <a:pt x="923" y="655"/>
                  <a:pt x="925" y="655"/>
                  <a:pt x="927" y="655"/>
                </a:cubicBezTo>
                <a:cubicBezTo>
                  <a:pt x="928" y="655"/>
                  <a:pt x="930" y="656"/>
                  <a:pt x="931" y="657"/>
                </a:cubicBezTo>
                <a:cubicBezTo>
                  <a:pt x="931" y="658"/>
                  <a:pt x="932" y="660"/>
                  <a:pt x="932" y="661"/>
                </a:cubicBezTo>
                <a:cubicBezTo>
                  <a:pt x="933" y="663"/>
                  <a:pt x="933" y="665"/>
                  <a:pt x="934" y="667"/>
                </a:cubicBezTo>
                <a:cubicBezTo>
                  <a:pt x="935" y="669"/>
                  <a:pt x="936" y="672"/>
                  <a:pt x="937" y="673"/>
                </a:cubicBezTo>
                <a:cubicBezTo>
                  <a:pt x="939" y="674"/>
                  <a:pt x="941" y="675"/>
                  <a:pt x="942" y="675"/>
                </a:cubicBezTo>
                <a:cubicBezTo>
                  <a:pt x="943" y="675"/>
                  <a:pt x="945" y="676"/>
                  <a:pt x="947" y="677"/>
                </a:cubicBezTo>
                <a:cubicBezTo>
                  <a:pt x="948" y="678"/>
                  <a:pt x="950" y="680"/>
                  <a:pt x="951" y="681"/>
                </a:cubicBezTo>
                <a:cubicBezTo>
                  <a:pt x="952" y="682"/>
                  <a:pt x="954" y="683"/>
                  <a:pt x="955" y="683"/>
                </a:cubicBezTo>
                <a:cubicBezTo>
                  <a:pt x="957" y="683"/>
                  <a:pt x="960" y="683"/>
                  <a:pt x="962" y="683"/>
                </a:cubicBezTo>
                <a:cubicBezTo>
                  <a:pt x="964" y="683"/>
                  <a:pt x="967" y="684"/>
                  <a:pt x="969" y="685"/>
                </a:cubicBezTo>
                <a:cubicBezTo>
                  <a:pt x="971" y="686"/>
                  <a:pt x="973" y="687"/>
                  <a:pt x="974" y="687"/>
                </a:cubicBezTo>
                <a:cubicBezTo>
                  <a:pt x="975" y="687"/>
                  <a:pt x="978" y="687"/>
                  <a:pt x="979" y="686"/>
                </a:cubicBezTo>
                <a:cubicBezTo>
                  <a:pt x="981" y="686"/>
                  <a:pt x="983" y="684"/>
                  <a:pt x="984" y="683"/>
                </a:cubicBezTo>
                <a:cubicBezTo>
                  <a:pt x="985" y="682"/>
                  <a:pt x="987" y="680"/>
                  <a:pt x="989" y="679"/>
                </a:cubicBezTo>
                <a:cubicBezTo>
                  <a:pt x="990" y="678"/>
                  <a:pt x="991" y="676"/>
                  <a:pt x="992" y="675"/>
                </a:cubicBezTo>
                <a:cubicBezTo>
                  <a:pt x="992" y="673"/>
                  <a:pt x="993" y="671"/>
                  <a:pt x="995" y="670"/>
                </a:cubicBezTo>
                <a:cubicBezTo>
                  <a:pt x="996" y="668"/>
                  <a:pt x="998" y="667"/>
                  <a:pt x="999" y="666"/>
                </a:cubicBezTo>
                <a:cubicBezTo>
                  <a:pt x="1000" y="666"/>
                  <a:pt x="1001" y="665"/>
                  <a:pt x="1001" y="665"/>
                </a:cubicBezTo>
                <a:cubicBezTo>
                  <a:pt x="1001" y="665"/>
                  <a:pt x="1002" y="665"/>
                  <a:pt x="1002" y="665"/>
                </a:cubicBezTo>
                <a:cubicBezTo>
                  <a:pt x="1003" y="665"/>
                  <a:pt x="1004" y="665"/>
                  <a:pt x="1006" y="666"/>
                </a:cubicBezTo>
                <a:cubicBezTo>
                  <a:pt x="1007" y="666"/>
                  <a:pt x="1008" y="668"/>
                  <a:pt x="1008" y="669"/>
                </a:cubicBezTo>
                <a:cubicBezTo>
                  <a:pt x="1007" y="671"/>
                  <a:pt x="1006" y="673"/>
                  <a:pt x="1005" y="674"/>
                </a:cubicBezTo>
                <a:cubicBezTo>
                  <a:pt x="1004" y="675"/>
                  <a:pt x="1004" y="676"/>
                  <a:pt x="1004" y="676"/>
                </a:cubicBezTo>
                <a:cubicBezTo>
                  <a:pt x="1004" y="676"/>
                  <a:pt x="1004" y="677"/>
                  <a:pt x="1004" y="678"/>
                </a:cubicBezTo>
                <a:cubicBezTo>
                  <a:pt x="1004" y="679"/>
                  <a:pt x="1005" y="680"/>
                  <a:pt x="1006" y="680"/>
                </a:cubicBezTo>
                <a:cubicBezTo>
                  <a:pt x="1007" y="680"/>
                  <a:pt x="1011" y="680"/>
                  <a:pt x="1014" y="680"/>
                </a:cubicBezTo>
                <a:cubicBezTo>
                  <a:pt x="1017" y="680"/>
                  <a:pt x="1021" y="681"/>
                  <a:pt x="1022" y="683"/>
                </a:cubicBezTo>
                <a:cubicBezTo>
                  <a:pt x="1023" y="685"/>
                  <a:pt x="1025" y="687"/>
                  <a:pt x="1026" y="688"/>
                </a:cubicBezTo>
                <a:cubicBezTo>
                  <a:pt x="1027" y="689"/>
                  <a:pt x="1030" y="689"/>
                  <a:pt x="1031" y="690"/>
                </a:cubicBezTo>
                <a:cubicBezTo>
                  <a:pt x="1033" y="690"/>
                  <a:pt x="1035" y="690"/>
                  <a:pt x="1036" y="690"/>
                </a:cubicBezTo>
                <a:cubicBezTo>
                  <a:pt x="1036" y="690"/>
                  <a:pt x="1037" y="690"/>
                  <a:pt x="1037" y="690"/>
                </a:cubicBezTo>
                <a:cubicBezTo>
                  <a:pt x="1037" y="690"/>
                  <a:pt x="1037" y="690"/>
                  <a:pt x="1038" y="689"/>
                </a:cubicBezTo>
                <a:cubicBezTo>
                  <a:pt x="1039" y="689"/>
                  <a:pt x="1041" y="689"/>
                  <a:pt x="1042" y="688"/>
                </a:cubicBezTo>
                <a:cubicBezTo>
                  <a:pt x="1044" y="688"/>
                  <a:pt x="1046" y="686"/>
                  <a:pt x="1047" y="685"/>
                </a:cubicBezTo>
                <a:cubicBezTo>
                  <a:pt x="1048" y="683"/>
                  <a:pt x="1050" y="680"/>
                  <a:pt x="1051" y="679"/>
                </a:cubicBezTo>
                <a:cubicBezTo>
                  <a:pt x="1052" y="677"/>
                  <a:pt x="1053" y="674"/>
                  <a:pt x="1054" y="672"/>
                </a:cubicBezTo>
                <a:cubicBezTo>
                  <a:pt x="1054" y="670"/>
                  <a:pt x="1055" y="667"/>
                  <a:pt x="1056" y="666"/>
                </a:cubicBezTo>
                <a:cubicBezTo>
                  <a:pt x="1056" y="664"/>
                  <a:pt x="1056" y="662"/>
                  <a:pt x="1056" y="661"/>
                </a:cubicBezTo>
                <a:cubicBezTo>
                  <a:pt x="1055" y="660"/>
                  <a:pt x="1055" y="657"/>
                  <a:pt x="1055" y="656"/>
                </a:cubicBezTo>
                <a:cubicBezTo>
                  <a:pt x="1055" y="655"/>
                  <a:pt x="1056" y="653"/>
                  <a:pt x="1057" y="652"/>
                </a:cubicBezTo>
                <a:cubicBezTo>
                  <a:pt x="1058" y="651"/>
                  <a:pt x="1060" y="649"/>
                  <a:pt x="1061" y="648"/>
                </a:cubicBezTo>
                <a:cubicBezTo>
                  <a:pt x="1062" y="647"/>
                  <a:pt x="1063" y="644"/>
                  <a:pt x="1063" y="641"/>
                </a:cubicBezTo>
                <a:cubicBezTo>
                  <a:pt x="1063" y="639"/>
                  <a:pt x="1065" y="637"/>
                  <a:pt x="1066" y="637"/>
                </a:cubicBezTo>
                <a:cubicBezTo>
                  <a:pt x="1067" y="637"/>
                  <a:pt x="1069" y="637"/>
                  <a:pt x="1070" y="638"/>
                </a:cubicBezTo>
                <a:cubicBezTo>
                  <a:pt x="1071" y="638"/>
                  <a:pt x="1073" y="637"/>
                  <a:pt x="1074" y="636"/>
                </a:cubicBezTo>
                <a:cubicBezTo>
                  <a:pt x="1075" y="635"/>
                  <a:pt x="1077" y="634"/>
                  <a:pt x="1078" y="634"/>
                </a:cubicBezTo>
                <a:cubicBezTo>
                  <a:pt x="1079" y="635"/>
                  <a:pt x="1081" y="635"/>
                  <a:pt x="1082" y="634"/>
                </a:cubicBezTo>
                <a:cubicBezTo>
                  <a:pt x="1082" y="634"/>
                  <a:pt x="1084" y="633"/>
                  <a:pt x="1084" y="632"/>
                </a:cubicBezTo>
                <a:cubicBezTo>
                  <a:pt x="1085" y="631"/>
                  <a:pt x="1086" y="629"/>
                  <a:pt x="1086" y="627"/>
                </a:cubicBezTo>
                <a:cubicBezTo>
                  <a:pt x="1086" y="625"/>
                  <a:pt x="1086" y="623"/>
                  <a:pt x="1085" y="621"/>
                </a:cubicBezTo>
                <a:cubicBezTo>
                  <a:pt x="1085" y="619"/>
                  <a:pt x="1085" y="617"/>
                  <a:pt x="1085" y="615"/>
                </a:cubicBezTo>
                <a:cubicBezTo>
                  <a:pt x="1086" y="614"/>
                  <a:pt x="1085" y="612"/>
                  <a:pt x="1085" y="611"/>
                </a:cubicBezTo>
                <a:cubicBezTo>
                  <a:pt x="1085" y="610"/>
                  <a:pt x="1083" y="608"/>
                  <a:pt x="1082" y="607"/>
                </a:cubicBezTo>
                <a:cubicBezTo>
                  <a:pt x="1080" y="606"/>
                  <a:pt x="1079" y="604"/>
                  <a:pt x="1078" y="601"/>
                </a:cubicBezTo>
                <a:cubicBezTo>
                  <a:pt x="1078" y="599"/>
                  <a:pt x="1076" y="596"/>
                  <a:pt x="1073" y="595"/>
                </a:cubicBezTo>
                <a:cubicBezTo>
                  <a:pt x="1071" y="593"/>
                  <a:pt x="1069" y="591"/>
                  <a:pt x="1069" y="590"/>
                </a:cubicBezTo>
                <a:cubicBezTo>
                  <a:pt x="1070" y="588"/>
                  <a:pt x="1071" y="586"/>
                  <a:pt x="1073" y="585"/>
                </a:cubicBezTo>
                <a:cubicBezTo>
                  <a:pt x="1074" y="584"/>
                  <a:pt x="1076" y="580"/>
                  <a:pt x="1077" y="578"/>
                </a:cubicBezTo>
                <a:cubicBezTo>
                  <a:pt x="1078" y="575"/>
                  <a:pt x="1081" y="572"/>
                  <a:pt x="1084" y="571"/>
                </a:cubicBezTo>
                <a:cubicBezTo>
                  <a:pt x="1087" y="570"/>
                  <a:pt x="1092" y="566"/>
                  <a:pt x="1095" y="562"/>
                </a:cubicBezTo>
                <a:cubicBezTo>
                  <a:pt x="1098" y="558"/>
                  <a:pt x="1102" y="552"/>
                  <a:pt x="1104" y="550"/>
                </a:cubicBezTo>
                <a:cubicBezTo>
                  <a:pt x="1105" y="547"/>
                  <a:pt x="1108" y="543"/>
                  <a:pt x="1110" y="541"/>
                </a:cubicBezTo>
                <a:cubicBezTo>
                  <a:pt x="1113" y="539"/>
                  <a:pt x="1115" y="536"/>
                  <a:pt x="1116" y="534"/>
                </a:cubicBezTo>
                <a:cubicBezTo>
                  <a:pt x="1117" y="532"/>
                  <a:pt x="1118" y="530"/>
                  <a:pt x="1119" y="529"/>
                </a:cubicBezTo>
                <a:cubicBezTo>
                  <a:pt x="1120" y="528"/>
                  <a:pt x="1121" y="526"/>
                  <a:pt x="1123" y="526"/>
                </a:cubicBezTo>
                <a:cubicBezTo>
                  <a:pt x="1124" y="525"/>
                  <a:pt x="1127" y="526"/>
                  <a:pt x="1129" y="527"/>
                </a:cubicBezTo>
                <a:cubicBezTo>
                  <a:pt x="1131" y="528"/>
                  <a:pt x="1134" y="529"/>
                  <a:pt x="1135" y="530"/>
                </a:cubicBezTo>
                <a:cubicBezTo>
                  <a:pt x="1137" y="531"/>
                  <a:pt x="1140" y="532"/>
                  <a:pt x="1141" y="533"/>
                </a:cubicBezTo>
                <a:cubicBezTo>
                  <a:pt x="1142" y="533"/>
                  <a:pt x="1145" y="534"/>
                  <a:pt x="1146" y="535"/>
                </a:cubicBezTo>
                <a:cubicBezTo>
                  <a:pt x="1148" y="536"/>
                  <a:pt x="1150" y="538"/>
                  <a:pt x="1151" y="539"/>
                </a:cubicBezTo>
                <a:cubicBezTo>
                  <a:pt x="1153" y="541"/>
                  <a:pt x="1155" y="543"/>
                  <a:pt x="1156" y="545"/>
                </a:cubicBezTo>
                <a:cubicBezTo>
                  <a:pt x="1157" y="547"/>
                  <a:pt x="1159" y="549"/>
                  <a:pt x="1160" y="550"/>
                </a:cubicBezTo>
                <a:cubicBezTo>
                  <a:pt x="1161" y="552"/>
                  <a:pt x="1162" y="554"/>
                  <a:pt x="1163" y="556"/>
                </a:cubicBezTo>
                <a:cubicBezTo>
                  <a:pt x="1164" y="558"/>
                  <a:pt x="1165" y="560"/>
                  <a:pt x="1166" y="561"/>
                </a:cubicBezTo>
                <a:cubicBezTo>
                  <a:pt x="1166" y="562"/>
                  <a:pt x="1168" y="562"/>
                  <a:pt x="1169" y="563"/>
                </a:cubicBezTo>
                <a:cubicBezTo>
                  <a:pt x="1171" y="563"/>
                  <a:pt x="1172" y="564"/>
                  <a:pt x="1173" y="565"/>
                </a:cubicBezTo>
                <a:cubicBezTo>
                  <a:pt x="1174" y="566"/>
                  <a:pt x="1176" y="569"/>
                  <a:pt x="1176" y="572"/>
                </a:cubicBezTo>
                <a:cubicBezTo>
                  <a:pt x="1177" y="574"/>
                  <a:pt x="1178" y="578"/>
                  <a:pt x="1179" y="580"/>
                </a:cubicBezTo>
                <a:cubicBezTo>
                  <a:pt x="1180" y="583"/>
                  <a:pt x="1180" y="587"/>
                  <a:pt x="1181" y="590"/>
                </a:cubicBezTo>
                <a:cubicBezTo>
                  <a:pt x="1181" y="592"/>
                  <a:pt x="1182" y="596"/>
                  <a:pt x="1182" y="597"/>
                </a:cubicBezTo>
                <a:cubicBezTo>
                  <a:pt x="1183" y="599"/>
                  <a:pt x="1185" y="601"/>
                  <a:pt x="1186" y="603"/>
                </a:cubicBezTo>
                <a:cubicBezTo>
                  <a:pt x="1187" y="604"/>
                  <a:pt x="1188" y="607"/>
                  <a:pt x="1189" y="609"/>
                </a:cubicBezTo>
                <a:cubicBezTo>
                  <a:pt x="1189" y="611"/>
                  <a:pt x="1190" y="615"/>
                  <a:pt x="1191" y="618"/>
                </a:cubicBezTo>
                <a:cubicBezTo>
                  <a:pt x="1192" y="620"/>
                  <a:pt x="1193" y="624"/>
                  <a:pt x="1194" y="626"/>
                </a:cubicBezTo>
                <a:cubicBezTo>
                  <a:pt x="1195" y="628"/>
                  <a:pt x="1198" y="632"/>
                  <a:pt x="1200" y="634"/>
                </a:cubicBezTo>
                <a:cubicBezTo>
                  <a:pt x="1203" y="636"/>
                  <a:pt x="1206" y="639"/>
                  <a:pt x="1208" y="641"/>
                </a:cubicBezTo>
                <a:cubicBezTo>
                  <a:pt x="1211" y="643"/>
                  <a:pt x="1213" y="645"/>
                  <a:pt x="1214" y="646"/>
                </a:cubicBezTo>
                <a:cubicBezTo>
                  <a:pt x="1215" y="647"/>
                  <a:pt x="1217" y="648"/>
                  <a:pt x="1218" y="648"/>
                </a:cubicBezTo>
                <a:cubicBezTo>
                  <a:pt x="1219" y="649"/>
                  <a:pt x="1220" y="648"/>
                  <a:pt x="1221" y="647"/>
                </a:cubicBezTo>
                <a:cubicBezTo>
                  <a:pt x="1222" y="646"/>
                  <a:pt x="1223" y="645"/>
                  <a:pt x="1224" y="644"/>
                </a:cubicBezTo>
                <a:cubicBezTo>
                  <a:pt x="1224" y="643"/>
                  <a:pt x="1226" y="642"/>
                  <a:pt x="1227" y="642"/>
                </a:cubicBezTo>
                <a:cubicBezTo>
                  <a:pt x="1229" y="642"/>
                  <a:pt x="1231" y="643"/>
                  <a:pt x="1233" y="644"/>
                </a:cubicBezTo>
                <a:cubicBezTo>
                  <a:pt x="1235" y="645"/>
                  <a:pt x="1238" y="646"/>
                  <a:pt x="1239" y="647"/>
                </a:cubicBezTo>
                <a:cubicBezTo>
                  <a:pt x="1241" y="648"/>
                  <a:pt x="1242" y="649"/>
                  <a:pt x="1243" y="650"/>
                </a:cubicBezTo>
                <a:cubicBezTo>
                  <a:pt x="1244" y="650"/>
                  <a:pt x="1246" y="652"/>
                  <a:pt x="1247" y="653"/>
                </a:cubicBezTo>
                <a:cubicBezTo>
                  <a:pt x="1248" y="655"/>
                  <a:pt x="1250" y="658"/>
                  <a:pt x="1251" y="661"/>
                </a:cubicBezTo>
                <a:cubicBezTo>
                  <a:pt x="1252" y="663"/>
                  <a:pt x="1253" y="667"/>
                  <a:pt x="1253" y="669"/>
                </a:cubicBezTo>
                <a:cubicBezTo>
                  <a:pt x="1253" y="671"/>
                  <a:pt x="1253" y="674"/>
                  <a:pt x="1252" y="676"/>
                </a:cubicBezTo>
                <a:cubicBezTo>
                  <a:pt x="1252" y="678"/>
                  <a:pt x="1251" y="681"/>
                  <a:pt x="1250" y="683"/>
                </a:cubicBezTo>
                <a:cubicBezTo>
                  <a:pt x="1249" y="685"/>
                  <a:pt x="1247" y="688"/>
                  <a:pt x="1247" y="690"/>
                </a:cubicBezTo>
                <a:cubicBezTo>
                  <a:pt x="1247" y="692"/>
                  <a:pt x="1246" y="696"/>
                  <a:pt x="1246" y="698"/>
                </a:cubicBezTo>
                <a:cubicBezTo>
                  <a:pt x="1246" y="700"/>
                  <a:pt x="1247" y="704"/>
                  <a:pt x="1248" y="706"/>
                </a:cubicBezTo>
                <a:cubicBezTo>
                  <a:pt x="1249" y="708"/>
                  <a:pt x="1251" y="711"/>
                  <a:pt x="1253" y="712"/>
                </a:cubicBezTo>
                <a:cubicBezTo>
                  <a:pt x="1254" y="714"/>
                  <a:pt x="1256" y="717"/>
                  <a:pt x="1256" y="719"/>
                </a:cubicBezTo>
                <a:cubicBezTo>
                  <a:pt x="1257" y="720"/>
                  <a:pt x="1259" y="723"/>
                  <a:pt x="1260" y="724"/>
                </a:cubicBezTo>
                <a:cubicBezTo>
                  <a:pt x="1261" y="725"/>
                  <a:pt x="1263" y="725"/>
                  <a:pt x="1264" y="725"/>
                </a:cubicBezTo>
                <a:cubicBezTo>
                  <a:pt x="1265" y="725"/>
                  <a:pt x="1266" y="725"/>
                  <a:pt x="1266" y="725"/>
                </a:cubicBezTo>
                <a:cubicBezTo>
                  <a:pt x="1266" y="725"/>
                  <a:pt x="1267" y="725"/>
                  <a:pt x="1269" y="724"/>
                </a:cubicBezTo>
                <a:cubicBezTo>
                  <a:pt x="1270" y="723"/>
                  <a:pt x="1273" y="722"/>
                  <a:pt x="1274" y="721"/>
                </a:cubicBezTo>
                <a:cubicBezTo>
                  <a:pt x="1276" y="720"/>
                  <a:pt x="1279" y="719"/>
                  <a:pt x="1281" y="718"/>
                </a:cubicBezTo>
                <a:cubicBezTo>
                  <a:pt x="1283" y="717"/>
                  <a:pt x="1286" y="717"/>
                  <a:pt x="1287" y="717"/>
                </a:cubicBezTo>
                <a:cubicBezTo>
                  <a:pt x="1289" y="717"/>
                  <a:pt x="1291" y="718"/>
                  <a:pt x="1292" y="718"/>
                </a:cubicBezTo>
                <a:cubicBezTo>
                  <a:pt x="1293" y="719"/>
                  <a:pt x="1294" y="719"/>
                  <a:pt x="1295" y="718"/>
                </a:cubicBezTo>
                <a:cubicBezTo>
                  <a:pt x="1296" y="717"/>
                  <a:pt x="1298" y="715"/>
                  <a:pt x="1299" y="713"/>
                </a:cubicBezTo>
                <a:cubicBezTo>
                  <a:pt x="1300" y="711"/>
                  <a:pt x="1302" y="709"/>
                  <a:pt x="1303" y="708"/>
                </a:cubicBezTo>
                <a:cubicBezTo>
                  <a:pt x="1305" y="707"/>
                  <a:pt x="1307" y="707"/>
                  <a:pt x="1308" y="708"/>
                </a:cubicBezTo>
                <a:cubicBezTo>
                  <a:pt x="1310" y="709"/>
                  <a:pt x="1312" y="710"/>
                  <a:pt x="1313" y="711"/>
                </a:cubicBezTo>
                <a:cubicBezTo>
                  <a:pt x="1315" y="712"/>
                  <a:pt x="1317" y="713"/>
                  <a:pt x="1318" y="713"/>
                </a:cubicBezTo>
                <a:cubicBezTo>
                  <a:pt x="1319" y="714"/>
                  <a:pt x="1323" y="714"/>
                  <a:pt x="1325" y="714"/>
                </a:cubicBezTo>
                <a:cubicBezTo>
                  <a:pt x="1328" y="713"/>
                  <a:pt x="1331" y="713"/>
                  <a:pt x="1333" y="712"/>
                </a:cubicBezTo>
                <a:cubicBezTo>
                  <a:pt x="1334" y="711"/>
                  <a:pt x="1336" y="709"/>
                  <a:pt x="1337" y="709"/>
                </a:cubicBezTo>
                <a:cubicBezTo>
                  <a:pt x="1338" y="708"/>
                  <a:pt x="1340" y="706"/>
                  <a:pt x="1340" y="704"/>
                </a:cubicBezTo>
                <a:cubicBezTo>
                  <a:pt x="1341" y="702"/>
                  <a:pt x="1342" y="699"/>
                  <a:pt x="1343" y="698"/>
                </a:cubicBezTo>
                <a:cubicBezTo>
                  <a:pt x="1343" y="697"/>
                  <a:pt x="1346" y="696"/>
                  <a:pt x="1348" y="696"/>
                </a:cubicBezTo>
                <a:cubicBezTo>
                  <a:pt x="1350" y="696"/>
                  <a:pt x="1353" y="696"/>
                  <a:pt x="1354" y="695"/>
                </a:cubicBezTo>
                <a:cubicBezTo>
                  <a:pt x="1355" y="694"/>
                  <a:pt x="1357" y="693"/>
                  <a:pt x="1358" y="692"/>
                </a:cubicBezTo>
                <a:cubicBezTo>
                  <a:pt x="1359" y="691"/>
                  <a:pt x="1361" y="690"/>
                  <a:pt x="1362" y="690"/>
                </a:cubicBezTo>
                <a:cubicBezTo>
                  <a:pt x="1363" y="690"/>
                  <a:pt x="1366" y="690"/>
                  <a:pt x="1368" y="692"/>
                </a:cubicBezTo>
                <a:cubicBezTo>
                  <a:pt x="1371" y="693"/>
                  <a:pt x="1372" y="694"/>
                  <a:pt x="1372" y="69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3BE9DC2-5468-4AF1-9648-5CD2FD7D5FF3}"/>
              </a:ext>
            </a:extLst>
          </p:cNvPr>
          <p:cNvSpPr txBox="1"/>
          <p:nvPr/>
        </p:nvSpPr>
        <p:spPr>
          <a:xfrm>
            <a:off x="1274982" y="1236498"/>
            <a:ext cx="2063296" cy="400110"/>
          </a:xfrm>
          <a:prstGeom prst="rect">
            <a:avLst/>
          </a:prstGeom>
          <a:noFill/>
        </p:spPr>
        <p:txBody>
          <a:bodyPr wrap="square" rtlCol="0">
            <a:spAutoFit/>
          </a:bodyPr>
          <a:lstStyle/>
          <a:p>
            <a:pPr lvl="0" algn="ctr">
              <a:defRPr/>
            </a:pPr>
            <a:r>
              <a:rPr lang="en-US" sz="2000" b="1" dirty="0">
                <a:solidFill>
                  <a:srgbClr val="FFFFFF"/>
                </a:solidFill>
                <a:latin typeface="Open Sans" panose="020B0606030504020204" pitchFamily="34" charset="0"/>
              </a:rPr>
              <a:t>F</a:t>
            </a:r>
            <a:r>
              <a:rPr lang="en-US" sz="2000" b="1" dirty="0" smtClean="0">
                <a:solidFill>
                  <a:srgbClr val="FFFFFF"/>
                </a:solidFill>
                <a:latin typeface="Open Sans" panose="020B0606030504020204" pitchFamily="34" charset="0"/>
              </a:rPr>
              <a:t>lag </a:t>
            </a:r>
            <a:r>
              <a:rPr lang="en-US" sz="2000" b="1" dirty="0">
                <a:solidFill>
                  <a:srgbClr val="FFFFFF"/>
                </a:solidFill>
                <a:latin typeface="Open Sans" panose="020B0606030504020204" pitchFamily="34" charset="0"/>
              </a:rPr>
              <a:t>of </a:t>
            </a:r>
            <a:r>
              <a:rPr lang="en-US" sz="2000" b="1" dirty="0" smtClean="0">
                <a:solidFill>
                  <a:srgbClr val="FFFFFF"/>
                </a:solidFill>
                <a:latin typeface="Open Sans" panose="020B0606030504020204" pitchFamily="34" charset="0"/>
              </a:rPr>
              <a:t>Ireland</a:t>
            </a:r>
            <a:endPar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 name="TextBox 13">
            <a:extLst>
              <a:ext uri="{FF2B5EF4-FFF2-40B4-BE49-F238E27FC236}">
                <a16:creationId xmlns:a16="http://schemas.microsoft.com/office/drawing/2014/main" id="{68AE587A-E435-49DE-A267-DF0FCCC66A31}"/>
              </a:ext>
            </a:extLst>
          </p:cNvPr>
          <p:cNvSpPr txBox="1"/>
          <p:nvPr/>
        </p:nvSpPr>
        <p:spPr>
          <a:xfrm>
            <a:off x="8553963" y="1846513"/>
            <a:ext cx="2361554" cy="707886"/>
          </a:xfrm>
          <a:prstGeom prst="rect">
            <a:avLst/>
          </a:prstGeom>
          <a:noFill/>
        </p:spPr>
        <p:txBody>
          <a:bodyPr wrap="square" rtlCol="0">
            <a:spAutoFit/>
          </a:bodyPr>
          <a:lstStyle/>
          <a:p>
            <a:pPr lvl="0" algn="ctr">
              <a:defRPr/>
            </a:pPr>
            <a:r>
              <a:rPr lang="en-US" sz="2000" b="1" dirty="0">
                <a:solidFill>
                  <a:srgbClr val="FFFFFF"/>
                </a:solidFill>
                <a:latin typeface="Open Sans" panose="020B0606030504020204" pitchFamily="34" charset="0"/>
              </a:rPr>
              <a:t>N</a:t>
            </a:r>
            <a:r>
              <a:rPr lang="en-US" sz="2000" b="1" dirty="0" smtClean="0">
                <a:solidFill>
                  <a:srgbClr val="FFFFFF"/>
                </a:solidFill>
                <a:latin typeface="Open Sans" panose="020B0606030504020204" pitchFamily="34" charset="0"/>
              </a:rPr>
              <a:t>ational </a:t>
            </a:r>
            <a:r>
              <a:rPr lang="en-US" sz="2000" b="1" dirty="0">
                <a:solidFill>
                  <a:srgbClr val="FFFFFF"/>
                </a:solidFill>
                <a:latin typeface="Open Sans" panose="020B0606030504020204" pitchFamily="34" charset="0"/>
              </a:rPr>
              <a:t>anthem </a:t>
            </a:r>
            <a:endParaRPr lang="en-US" sz="2000" b="1" dirty="0" smtClean="0">
              <a:solidFill>
                <a:srgbClr val="FFFFFF"/>
              </a:solidFill>
              <a:latin typeface="Open Sans" panose="020B0606030504020204" pitchFamily="34" charset="0"/>
            </a:endParaRPr>
          </a:p>
          <a:p>
            <a:pPr lvl="0" algn="ctr">
              <a:defRPr/>
            </a:pPr>
            <a:r>
              <a:rPr lang="en-US" sz="2000" b="1" dirty="0" smtClean="0">
                <a:solidFill>
                  <a:srgbClr val="FFFFFF"/>
                </a:solidFill>
                <a:latin typeface="Open Sans" panose="020B0606030504020204" pitchFamily="34" charset="0"/>
              </a:rPr>
              <a:t>of </a:t>
            </a:r>
            <a:r>
              <a:rPr lang="en-US" sz="2000" b="1" dirty="0">
                <a:solidFill>
                  <a:srgbClr val="FFFFFF"/>
                </a:solidFill>
                <a:latin typeface="Open Sans" panose="020B0606030504020204" pitchFamily="34" charset="0"/>
              </a:rPr>
              <a:t>Ireland</a:t>
            </a:r>
            <a:endPar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5" name="TextBox 14">
            <a:extLst>
              <a:ext uri="{FF2B5EF4-FFF2-40B4-BE49-F238E27FC236}">
                <a16:creationId xmlns:a16="http://schemas.microsoft.com/office/drawing/2014/main" id="{1D18BE1C-3596-4E70-BCBC-5962864DAEAD}"/>
              </a:ext>
            </a:extLst>
          </p:cNvPr>
          <p:cNvSpPr txBox="1"/>
          <p:nvPr/>
        </p:nvSpPr>
        <p:spPr>
          <a:xfrm>
            <a:off x="7801002" y="2740267"/>
            <a:ext cx="3867475" cy="2785378"/>
          </a:xfrm>
          <a:prstGeom prst="rect">
            <a:avLst/>
          </a:prstGeom>
          <a:noFill/>
        </p:spPr>
        <p:txBody>
          <a:bodyPr wrap="square" rtlCol="0">
            <a:spAutoFit/>
          </a:bodyPr>
          <a:lstStyle/>
          <a:p>
            <a:pPr lvl="0" algn="ctr">
              <a:defRPr/>
            </a:pPr>
            <a:r>
              <a:rPr lang="en-US" sz="1600" b="1" dirty="0">
                <a:solidFill>
                  <a:srgbClr val="FFFFFF"/>
                </a:solidFill>
                <a:latin typeface="Open Sans" panose="020B0606030504020204" pitchFamily="34" charset="0"/>
              </a:rPr>
              <a:t>"The Soldiers' </a:t>
            </a:r>
            <a:r>
              <a:rPr lang="en-US" sz="1600" b="1" dirty="0" smtClean="0">
                <a:solidFill>
                  <a:srgbClr val="FFFFFF"/>
                </a:solidFill>
                <a:latin typeface="Open Sans" panose="020B0606030504020204" pitchFamily="34" charset="0"/>
              </a:rPr>
              <a:t>Song“</a:t>
            </a:r>
          </a:p>
          <a:p>
            <a:pPr lvl="0" algn="ctr">
              <a:defRPr/>
            </a:pPr>
            <a:endParaRPr lang="en-US" sz="1600" b="1" dirty="0" smtClean="0">
              <a:solidFill>
                <a:srgbClr val="FFFFFF"/>
              </a:solidFill>
              <a:latin typeface="Open Sans" panose="020B0606030504020204" pitchFamily="34" charset="0"/>
            </a:endParaRPr>
          </a:p>
          <a:p>
            <a:pPr lvl="0" algn="ctr">
              <a:defRPr/>
            </a:pPr>
            <a:r>
              <a:rPr lang="en-US" sz="1300" dirty="0">
                <a:solidFill>
                  <a:srgbClr val="FFFFFF"/>
                </a:solidFill>
                <a:latin typeface="Open Sans" panose="020B0606030504020204" pitchFamily="34" charset="0"/>
              </a:rPr>
              <a:t>Soldiers are we,</a:t>
            </a:r>
          </a:p>
          <a:p>
            <a:pPr lvl="0" algn="ctr">
              <a:defRPr/>
            </a:pPr>
            <a:r>
              <a:rPr lang="en-US" sz="1300" dirty="0">
                <a:solidFill>
                  <a:srgbClr val="FFFFFF"/>
                </a:solidFill>
                <a:latin typeface="Open Sans" panose="020B0606030504020204" pitchFamily="34" charset="0"/>
              </a:rPr>
              <a:t>whose lives are pledged to Ireland,</a:t>
            </a:r>
          </a:p>
          <a:p>
            <a:pPr lvl="0" algn="ctr">
              <a:defRPr/>
            </a:pPr>
            <a:r>
              <a:rPr lang="en-US" sz="1300" dirty="0">
                <a:solidFill>
                  <a:srgbClr val="FFFFFF"/>
                </a:solidFill>
                <a:latin typeface="Open Sans" panose="020B0606030504020204" pitchFamily="34" charset="0"/>
              </a:rPr>
              <a:t>Some have come</a:t>
            </a:r>
          </a:p>
          <a:p>
            <a:pPr lvl="0" algn="ctr">
              <a:defRPr/>
            </a:pPr>
            <a:r>
              <a:rPr lang="en-US" sz="1300" dirty="0">
                <a:solidFill>
                  <a:srgbClr val="FFFFFF"/>
                </a:solidFill>
                <a:latin typeface="Open Sans" panose="020B0606030504020204" pitchFamily="34" charset="0"/>
              </a:rPr>
              <a:t>from a land beyond the wave,</a:t>
            </a:r>
          </a:p>
          <a:p>
            <a:pPr lvl="0" algn="ctr">
              <a:defRPr/>
            </a:pPr>
            <a:r>
              <a:rPr lang="en-US" sz="1300" dirty="0">
                <a:solidFill>
                  <a:srgbClr val="FFFFFF"/>
                </a:solidFill>
                <a:latin typeface="Open Sans" panose="020B0606030504020204" pitchFamily="34" charset="0"/>
              </a:rPr>
              <a:t>Sworn to be free,</a:t>
            </a:r>
          </a:p>
          <a:p>
            <a:pPr lvl="0" algn="ctr">
              <a:defRPr/>
            </a:pPr>
            <a:r>
              <a:rPr lang="en-US" sz="1300" dirty="0">
                <a:solidFill>
                  <a:srgbClr val="FFFFFF"/>
                </a:solidFill>
                <a:latin typeface="Open Sans" panose="020B0606030504020204" pitchFamily="34" charset="0"/>
              </a:rPr>
              <a:t>no more our ancient </a:t>
            </a:r>
            <a:r>
              <a:rPr lang="en-US" sz="1300" dirty="0" err="1">
                <a:solidFill>
                  <a:srgbClr val="FFFFFF"/>
                </a:solidFill>
                <a:latin typeface="Open Sans" panose="020B0606030504020204" pitchFamily="34" charset="0"/>
              </a:rPr>
              <a:t>sireland</a:t>
            </a:r>
            <a:r>
              <a:rPr lang="en-US" sz="1300" dirty="0">
                <a:solidFill>
                  <a:srgbClr val="FFFFFF"/>
                </a:solidFill>
                <a:latin typeface="Open Sans" panose="020B0606030504020204" pitchFamily="34" charset="0"/>
              </a:rPr>
              <a:t>,</a:t>
            </a:r>
          </a:p>
          <a:p>
            <a:pPr lvl="0" algn="ctr">
              <a:defRPr/>
            </a:pPr>
            <a:r>
              <a:rPr lang="en-US" sz="1300" dirty="0">
                <a:solidFill>
                  <a:srgbClr val="FFFFFF"/>
                </a:solidFill>
                <a:latin typeface="Open Sans" panose="020B0606030504020204" pitchFamily="34" charset="0"/>
              </a:rPr>
              <a:t>Shall shelter the despot or the slave.</a:t>
            </a:r>
          </a:p>
          <a:p>
            <a:pPr lvl="0" algn="ctr">
              <a:defRPr/>
            </a:pPr>
            <a:r>
              <a:rPr lang="en-US" sz="1300" dirty="0">
                <a:solidFill>
                  <a:srgbClr val="FFFFFF"/>
                </a:solidFill>
                <a:latin typeface="Open Sans" panose="020B0606030504020204" pitchFamily="34" charset="0"/>
              </a:rPr>
              <a:t>Tonight we man the «</a:t>
            </a:r>
            <a:r>
              <a:rPr lang="en-US" sz="1300" dirty="0" err="1">
                <a:solidFill>
                  <a:srgbClr val="FFFFFF"/>
                </a:solidFill>
                <a:latin typeface="Open Sans" panose="020B0606030504020204" pitchFamily="34" charset="0"/>
              </a:rPr>
              <a:t>bearna</a:t>
            </a:r>
            <a:r>
              <a:rPr lang="en-US" sz="1300" dirty="0">
                <a:solidFill>
                  <a:srgbClr val="FFFFFF"/>
                </a:solidFill>
                <a:latin typeface="Open Sans" panose="020B0606030504020204" pitchFamily="34" charset="0"/>
              </a:rPr>
              <a:t> </a:t>
            </a:r>
            <a:r>
              <a:rPr lang="en-US" sz="1300" dirty="0" err="1">
                <a:solidFill>
                  <a:srgbClr val="FFFFFF"/>
                </a:solidFill>
                <a:latin typeface="Open Sans" panose="020B0606030504020204" pitchFamily="34" charset="0"/>
              </a:rPr>
              <a:t>baoil</a:t>
            </a:r>
            <a:r>
              <a:rPr lang="en-US" sz="1300" dirty="0">
                <a:solidFill>
                  <a:srgbClr val="FFFFFF"/>
                </a:solidFill>
                <a:latin typeface="Open Sans" panose="020B0606030504020204" pitchFamily="34" charset="0"/>
              </a:rPr>
              <a:t>»,</a:t>
            </a:r>
          </a:p>
          <a:p>
            <a:pPr lvl="0" algn="ctr">
              <a:defRPr/>
            </a:pPr>
            <a:r>
              <a:rPr lang="en-US" sz="1300" dirty="0">
                <a:solidFill>
                  <a:srgbClr val="FFFFFF"/>
                </a:solidFill>
                <a:latin typeface="Open Sans" panose="020B0606030504020204" pitchFamily="34" charset="0"/>
              </a:rPr>
              <a:t>In Erin's cause, come woe or weal,</a:t>
            </a:r>
          </a:p>
          <a:p>
            <a:pPr lvl="0" algn="ctr">
              <a:defRPr/>
            </a:pPr>
            <a:r>
              <a:rPr lang="en-US" sz="1300" dirty="0">
                <a:solidFill>
                  <a:srgbClr val="FFFFFF"/>
                </a:solidFill>
                <a:latin typeface="Open Sans" panose="020B0606030504020204" pitchFamily="34" charset="0"/>
              </a:rPr>
              <a:t>’Mid cannon's roar and rifles’ peal,</a:t>
            </a:r>
          </a:p>
          <a:p>
            <a:pPr lvl="0" algn="ctr">
              <a:defRPr/>
            </a:pPr>
            <a:r>
              <a:rPr lang="en-US" sz="1300" dirty="0">
                <a:solidFill>
                  <a:srgbClr val="FFFFFF"/>
                </a:solidFill>
                <a:latin typeface="Open Sans" panose="020B0606030504020204" pitchFamily="34" charset="0"/>
              </a:rPr>
              <a:t>We'll chant a soldier's song</a:t>
            </a:r>
            <a:endParaRPr lang="en-US" sz="1300" dirty="0" smtClean="0">
              <a:solidFill>
                <a:srgbClr val="FFFFFF"/>
              </a:solidFill>
              <a:latin typeface="Open Sans" panose="020B0606030504020204" pitchFamily="34" charset="0"/>
            </a:endParaRPr>
          </a:p>
        </p:txBody>
      </p:sp>
      <p:sp>
        <p:nvSpPr>
          <p:cNvPr id="22" name="TextBox 21">
            <a:extLst>
              <a:ext uri="{FF2B5EF4-FFF2-40B4-BE49-F238E27FC236}">
                <a16:creationId xmlns:a16="http://schemas.microsoft.com/office/drawing/2014/main" id="{F04D680D-3352-4A5C-ACC7-00C756579EAE}"/>
              </a:ext>
            </a:extLst>
          </p:cNvPr>
          <p:cNvSpPr txBox="1"/>
          <p:nvPr/>
        </p:nvSpPr>
        <p:spPr>
          <a:xfrm>
            <a:off x="816054" y="3447076"/>
            <a:ext cx="3041029" cy="400110"/>
          </a:xfrm>
          <a:prstGeom prst="rect">
            <a:avLst/>
          </a:prstGeom>
          <a:noFill/>
        </p:spPr>
        <p:txBody>
          <a:bodyPr wrap="square" rtlCol="0">
            <a:spAutoFit/>
          </a:bodyPr>
          <a:lstStyle/>
          <a:p>
            <a:pPr lvl="0" algn="ctr">
              <a:defRPr/>
            </a:pPr>
            <a:r>
              <a:rPr lang="uk-UA" sz="2000" b="1" dirty="0" smtClean="0">
                <a:solidFill>
                  <a:srgbClr val="FFFFFF"/>
                </a:solidFill>
                <a:latin typeface="Noto Sans" panose="020B0502040504020204" pitchFamily="34"/>
                <a:ea typeface="Noto Sans" panose="020B0502040504020204" pitchFamily="34"/>
                <a:cs typeface="Noto Sans" panose="020B0502040504020204" pitchFamily="34"/>
              </a:rPr>
              <a:t>С</a:t>
            </a:r>
            <a:r>
              <a:rPr lang="en-US" sz="2000" b="1" dirty="0" smtClean="0">
                <a:solidFill>
                  <a:srgbClr val="FFFFFF"/>
                </a:solidFill>
                <a:latin typeface="Noto Sans" panose="020B0502040504020204" pitchFamily="34"/>
                <a:ea typeface="Noto Sans" panose="020B0502040504020204" pitchFamily="34"/>
                <a:cs typeface="Noto Sans" panose="020B0502040504020204" pitchFamily="34"/>
              </a:rPr>
              <a:t>oat </a:t>
            </a:r>
            <a:r>
              <a:rPr lang="en-US" sz="2000" b="1" dirty="0">
                <a:solidFill>
                  <a:srgbClr val="FFFFFF"/>
                </a:solidFill>
                <a:latin typeface="Noto Sans" panose="020B0502040504020204" pitchFamily="34"/>
                <a:ea typeface="Noto Sans" panose="020B0502040504020204" pitchFamily="34"/>
                <a:cs typeface="Noto Sans" panose="020B0502040504020204" pitchFamily="34"/>
              </a:rPr>
              <a:t>of arms of Ireland</a:t>
            </a:r>
            <a:endParaRPr kumimoji="0" lang="en-GB" sz="2000" b="1"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Рисунок 1"/>
          <p:cNvPicPr>
            <a:picLocks noChangeAspect="1"/>
          </p:cNvPicPr>
          <p:nvPr/>
        </p:nvPicPr>
        <p:blipFill>
          <a:blip r:embed="rId2"/>
          <a:stretch>
            <a:fillRect/>
          </a:stretch>
        </p:blipFill>
        <p:spPr>
          <a:xfrm>
            <a:off x="1116004" y="1846513"/>
            <a:ext cx="2381250" cy="1190625"/>
          </a:xfrm>
          <a:prstGeom prst="rect">
            <a:avLst/>
          </a:prstGeom>
        </p:spPr>
      </p:pic>
      <p:pic>
        <p:nvPicPr>
          <p:cNvPr id="3" name="Рисунок 2"/>
          <p:cNvPicPr>
            <a:picLocks noChangeAspect="1"/>
          </p:cNvPicPr>
          <p:nvPr/>
        </p:nvPicPr>
        <p:blipFill>
          <a:blip r:embed="rId3"/>
          <a:stretch>
            <a:fillRect/>
          </a:stretch>
        </p:blipFill>
        <p:spPr>
          <a:xfrm>
            <a:off x="1334860" y="3986762"/>
            <a:ext cx="2003418" cy="2597765"/>
          </a:xfrm>
          <a:prstGeom prst="rect">
            <a:avLst/>
          </a:prstGeom>
        </p:spPr>
      </p:pic>
    </p:spTree>
    <p:extLst>
      <p:ext uri="{BB962C8B-B14F-4D97-AF65-F5344CB8AC3E}">
        <p14:creationId xmlns:p14="http://schemas.microsoft.com/office/powerpoint/2010/main" val="2667442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4</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2" name="Рисунок 1"/>
          <p:cNvPicPr>
            <a:picLocks noChangeAspect="1"/>
          </p:cNvPicPr>
          <p:nvPr/>
        </p:nvPicPr>
        <p:blipFill>
          <a:blip r:embed="rId2"/>
          <a:stretch>
            <a:fillRect/>
          </a:stretch>
        </p:blipFill>
        <p:spPr>
          <a:xfrm>
            <a:off x="2159086" y="1740510"/>
            <a:ext cx="3611440" cy="4607322"/>
          </a:xfrm>
          <a:prstGeom prst="rect">
            <a:avLst/>
          </a:prstGeom>
        </p:spPr>
      </p:pic>
      <p:pic>
        <p:nvPicPr>
          <p:cNvPr id="3" name="Рисунок 2"/>
          <p:cNvPicPr>
            <a:picLocks noChangeAspect="1"/>
          </p:cNvPicPr>
          <p:nvPr/>
        </p:nvPicPr>
        <p:blipFill>
          <a:blip r:embed="rId3"/>
          <a:stretch>
            <a:fillRect/>
          </a:stretch>
        </p:blipFill>
        <p:spPr>
          <a:xfrm>
            <a:off x="6643623" y="1740511"/>
            <a:ext cx="3611440" cy="4607321"/>
          </a:xfrm>
          <a:prstGeom prst="rect">
            <a:avLst/>
          </a:prstGeom>
        </p:spPr>
      </p:pic>
    </p:spTree>
    <p:extLst>
      <p:ext uri="{BB962C8B-B14F-4D97-AF65-F5344CB8AC3E}">
        <p14:creationId xmlns:p14="http://schemas.microsoft.com/office/powerpoint/2010/main" val="4271009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Рисунок 3"/>
          <p:cNvPicPr>
            <a:picLocks noChangeAspect="1"/>
          </p:cNvPicPr>
          <p:nvPr/>
        </p:nvPicPr>
        <p:blipFill>
          <a:blip r:embed="rId2"/>
          <a:stretch>
            <a:fillRect/>
          </a:stretch>
        </p:blipFill>
        <p:spPr>
          <a:xfrm>
            <a:off x="2057085" y="2774303"/>
            <a:ext cx="3219450" cy="3810000"/>
          </a:xfrm>
          <a:prstGeom prst="rect">
            <a:avLst/>
          </a:prstGeom>
        </p:spPr>
      </p:pic>
      <p:sp>
        <p:nvSpPr>
          <p:cNvPr id="5" name="Прямоугольник 4"/>
          <p:cNvSpPr/>
          <p:nvPr/>
        </p:nvSpPr>
        <p:spPr>
          <a:xfrm>
            <a:off x="2265625" y="1943306"/>
            <a:ext cx="2802370" cy="830997"/>
          </a:xfrm>
          <a:prstGeom prst="rect">
            <a:avLst/>
          </a:prstGeom>
        </p:spPr>
        <p:txBody>
          <a:bodyPr wrap="none">
            <a:spAutoFit/>
          </a:bodyPr>
          <a:lstStyle/>
          <a:p>
            <a:pPr algn="ctr"/>
            <a:r>
              <a:rPr lang="en-US" sz="2400" dirty="0">
                <a:solidFill>
                  <a:schemeClr val="bg1"/>
                </a:solidFill>
                <a:latin typeface="Open Sans"/>
              </a:rPr>
              <a:t>Thomas </a:t>
            </a:r>
            <a:r>
              <a:rPr lang="en-US" sz="2400" dirty="0" smtClean="0">
                <a:solidFill>
                  <a:schemeClr val="bg1"/>
                </a:solidFill>
                <a:latin typeface="Open Sans"/>
              </a:rPr>
              <a:t>FitzGerald</a:t>
            </a:r>
          </a:p>
          <a:p>
            <a:pPr algn="ctr"/>
            <a:r>
              <a:rPr lang="en-US" sz="2400" dirty="0">
                <a:solidFill>
                  <a:schemeClr val="bg1"/>
                </a:solidFill>
                <a:latin typeface="Open Sans"/>
              </a:rPr>
              <a:t>(</a:t>
            </a:r>
            <a:r>
              <a:rPr lang="en-US" sz="2400" dirty="0" smtClean="0">
                <a:solidFill>
                  <a:schemeClr val="bg1"/>
                </a:solidFill>
                <a:latin typeface="Open Sans"/>
              </a:rPr>
              <a:t>Silken Thomas)</a:t>
            </a:r>
            <a:endParaRPr lang="uk-UA" sz="2400" dirty="0">
              <a:solidFill>
                <a:schemeClr val="bg1"/>
              </a:solidFill>
              <a:latin typeface="Open Sans"/>
            </a:endParaRPr>
          </a:p>
        </p:txBody>
      </p:sp>
      <p:pic>
        <p:nvPicPr>
          <p:cNvPr id="6" name="Рисунок 5"/>
          <p:cNvPicPr>
            <a:picLocks noChangeAspect="1"/>
          </p:cNvPicPr>
          <p:nvPr/>
        </p:nvPicPr>
        <p:blipFill>
          <a:blip r:embed="rId3"/>
          <a:stretch>
            <a:fillRect/>
          </a:stretch>
        </p:blipFill>
        <p:spPr>
          <a:xfrm>
            <a:off x="6363436" y="2351111"/>
            <a:ext cx="4808655" cy="3435560"/>
          </a:xfrm>
          <a:prstGeom prst="rect">
            <a:avLst/>
          </a:prstGeom>
        </p:spPr>
      </p:pic>
      <p:sp>
        <p:nvSpPr>
          <p:cNvPr id="7" name="Прямоугольник 6"/>
          <p:cNvSpPr/>
          <p:nvPr/>
        </p:nvSpPr>
        <p:spPr>
          <a:xfrm>
            <a:off x="6615145" y="1889446"/>
            <a:ext cx="4305235" cy="461665"/>
          </a:xfrm>
          <a:prstGeom prst="rect">
            <a:avLst/>
          </a:prstGeom>
        </p:spPr>
        <p:txBody>
          <a:bodyPr wrap="square">
            <a:spAutoFit/>
          </a:bodyPr>
          <a:lstStyle/>
          <a:p>
            <a:pPr algn="ctr"/>
            <a:r>
              <a:rPr lang="en-US" sz="2400" dirty="0" smtClean="0">
                <a:solidFill>
                  <a:schemeClr val="bg1"/>
                </a:solidFill>
                <a:latin typeface="Open Sans" panose="020B0606030504020204"/>
              </a:rPr>
              <a:t>Shane O'Neill</a:t>
            </a:r>
            <a:r>
              <a:rPr lang="uk-UA" sz="2400" dirty="0">
                <a:solidFill>
                  <a:schemeClr val="bg1"/>
                </a:solidFill>
                <a:latin typeface="Open Sans" panose="020B0606030504020204"/>
              </a:rPr>
              <a:t> </a:t>
            </a:r>
            <a:r>
              <a:rPr lang="en-US" sz="2400" dirty="0" smtClean="0">
                <a:solidFill>
                  <a:schemeClr val="bg1"/>
                </a:solidFill>
                <a:latin typeface="Open Sans" panose="020B0606030504020204"/>
              </a:rPr>
              <a:t>(Shane Proud)</a:t>
            </a:r>
            <a:endParaRPr lang="uk-UA" sz="2400" dirty="0">
              <a:solidFill>
                <a:schemeClr val="bg1"/>
              </a:solidFill>
            </a:endParaRPr>
          </a:p>
        </p:txBody>
      </p:sp>
    </p:spTree>
    <p:extLst>
      <p:ext uri="{BB962C8B-B14F-4D97-AF65-F5344CB8AC3E}">
        <p14:creationId xmlns:p14="http://schemas.microsoft.com/office/powerpoint/2010/main" val="1156786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noProof="0"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Рисунок 3"/>
          <p:cNvPicPr>
            <a:picLocks noChangeAspect="1"/>
          </p:cNvPicPr>
          <p:nvPr/>
        </p:nvPicPr>
        <p:blipFill>
          <a:blip r:embed="rId2"/>
          <a:stretch>
            <a:fillRect/>
          </a:stretch>
        </p:blipFill>
        <p:spPr>
          <a:xfrm>
            <a:off x="2159086" y="1675807"/>
            <a:ext cx="3286125" cy="809625"/>
          </a:xfrm>
          <a:prstGeom prst="rect">
            <a:avLst/>
          </a:prstGeom>
        </p:spPr>
      </p:pic>
      <p:pic>
        <p:nvPicPr>
          <p:cNvPr id="5" name="Рисунок 4"/>
          <p:cNvPicPr>
            <a:picLocks noChangeAspect="1"/>
          </p:cNvPicPr>
          <p:nvPr/>
        </p:nvPicPr>
        <p:blipFill>
          <a:blip r:embed="rId3"/>
          <a:stretch>
            <a:fillRect/>
          </a:stretch>
        </p:blipFill>
        <p:spPr>
          <a:xfrm>
            <a:off x="7879373" y="2368427"/>
            <a:ext cx="2857500" cy="3638550"/>
          </a:xfrm>
          <a:prstGeom prst="rect">
            <a:avLst/>
          </a:prstGeom>
        </p:spPr>
      </p:pic>
      <p:sp>
        <p:nvSpPr>
          <p:cNvPr id="6" name="Прямоугольник 5"/>
          <p:cNvSpPr/>
          <p:nvPr/>
        </p:nvSpPr>
        <p:spPr>
          <a:xfrm>
            <a:off x="7829993" y="1558802"/>
            <a:ext cx="2956259" cy="830997"/>
          </a:xfrm>
          <a:prstGeom prst="rect">
            <a:avLst/>
          </a:prstGeom>
        </p:spPr>
        <p:txBody>
          <a:bodyPr wrap="none">
            <a:spAutoFit/>
          </a:bodyPr>
          <a:lstStyle/>
          <a:p>
            <a:pPr algn="ctr"/>
            <a:r>
              <a:rPr lang="en-US" sz="2400" dirty="0" smtClean="0">
                <a:solidFill>
                  <a:schemeClr val="bg1"/>
                </a:solidFill>
                <a:latin typeface="Open Sans"/>
              </a:rPr>
              <a:t>The founder of party</a:t>
            </a:r>
            <a:endParaRPr lang="uk-UA" sz="2400" dirty="0" smtClean="0">
              <a:solidFill>
                <a:schemeClr val="bg1"/>
              </a:solidFill>
              <a:latin typeface="Open Sans"/>
            </a:endParaRPr>
          </a:p>
          <a:p>
            <a:pPr algn="ctr"/>
            <a:r>
              <a:rPr lang="en-US" sz="2400" dirty="0" smtClean="0">
                <a:solidFill>
                  <a:schemeClr val="bg1"/>
                </a:solidFill>
                <a:latin typeface="Open Sans"/>
              </a:rPr>
              <a:t>Arthur </a:t>
            </a:r>
            <a:r>
              <a:rPr lang="en-US" sz="2400" dirty="0">
                <a:solidFill>
                  <a:schemeClr val="bg1"/>
                </a:solidFill>
                <a:latin typeface="Open Sans"/>
              </a:rPr>
              <a:t>Griffith</a:t>
            </a:r>
            <a:endParaRPr lang="uk-UA" sz="2400" dirty="0">
              <a:solidFill>
                <a:schemeClr val="bg1"/>
              </a:solidFill>
              <a:latin typeface="Open Sans"/>
            </a:endParaRPr>
          </a:p>
        </p:txBody>
      </p:sp>
      <p:sp>
        <p:nvSpPr>
          <p:cNvPr id="2" name="Прямоугольник 1"/>
          <p:cNvSpPr/>
          <p:nvPr/>
        </p:nvSpPr>
        <p:spPr>
          <a:xfrm>
            <a:off x="1402080" y="3064317"/>
            <a:ext cx="6096000" cy="2246769"/>
          </a:xfrm>
          <a:prstGeom prst="rect">
            <a:avLst/>
          </a:prstGeom>
        </p:spPr>
        <p:txBody>
          <a:bodyPr>
            <a:spAutoFit/>
          </a:bodyPr>
          <a:lstStyle/>
          <a:p>
            <a:r>
              <a:rPr lang="en-US" sz="2000" dirty="0">
                <a:solidFill>
                  <a:schemeClr val="bg1"/>
                </a:solidFill>
                <a:latin typeface="Open Sans" panose="020B0606030504020204"/>
              </a:rPr>
              <a:t>Sinn Fein (Irish: We are on our own) is a political organization in Ireland, founded in 1905 by the efforts of Arthur Griffith. In the early 1970s, a split led to the formation of the Sinn </a:t>
            </a:r>
            <a:r>
              <a:rPr lang="en-US" sz="2000" dirty="0" smtClean="0">
                <a:solidFill>
                  <a:schemeClr val="bg1"/>
                </a:solidFill>
                <a:latin typeface="Open Sans" panose="020B0606030504020204"/>
              </a:rPr>
              <a:t>F</a:t>
            </a:r>
            <a:r>
              <a:rPr lang="en-US" sz="2000" dirty="0">
                <a:solidFill>
                  <a:schemeClr val="bg1"/>
                </a:solidFill>
                <a:latin typeface="Open Sans" panose="020B0606030504020204"/>
              </a:rPr>
              <a:t>e</a:t>
            </a:r>
            <a:r>
              <a:rPr lang="en-US" sz="2000" dirty="0" smtClean="0">
                <a:solidFill>
                  <a:schemeClr val="bg1"/>
                </a:solidFill>
                <a:latin typeface="Open Sans" panose="020B0606030504020204"/>
              </a:rPr>
              <a:t>in </a:t>
            </a:r>
            <a:r>
              <a:rPr lang="en-US" sz="2000" dirty="0">
                <a:solidFill>
                  <a:schemeClr val="bg1"/>
                </a:solidFill>
                <a:latin typeface="Open Sans" panose="020B0606030504020204"/>
              </a:rPr>
              <a:t>party, active in Ireland and Northern Ireland to this day. Sinn Fein is a left-wing Irish republican party that advocates a united Ireland.</a:t>
            </a:r>
            <a:endParaRPr lang="uk-UA" sz="2000" dirty="0">
              <a:solidFill>
                <a:schemeClr val="bg1"/>
              </a:solidFill>
            </a:endParaRPr>
          </a:p>
        </p:txBody>
      </p:sp>
    </p:spTree>
    <p:extLst>
      <p:ext uri="{BB962C8B-B14F-4D97-AF65-F5344CB8AC3E}">
        <p14:creationId xmlns:p14="http://schemas.microsoft.com/office/powerpoint/2010/main" val="2770875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Прямоугольник 5"/>
          <p:cNvSpPr/>
          <p:nvPr/>
        </p:nvSpPr>
        <p:spPr>
          <a:xfrm>
            <a:off x="3085867" y="5538620"/>
            <a:ext cx="6242414" cy="707886"/>
          </a:xfrm>
          <a:prstGeom prst="rect">
            <a:avLst/>
          </a:prstGeom>
        </p:spPr>
        <p:txBody>
          <a:bodyPr wrap="none">
            <a:spAutoFit/>
          </a:bodyPr>
          <a:lstStyle/>
          <a:p>
            <a:pPr algn="ctr"/>
            <a:r>
              <a:rPr lang="en-US" sz="2000" dirty="0">
                <a:solidFill>
                  <a:schemeClr val="bg1"/>
                </a:solidFill>
                <a:latin typeface="Open Sans"/>
              </a:rPr>
              <a:t>Cartoon: British politicians have to endure </a:t>
            </a:r>
            <a:endParaRPr lang="uk-UA" sz="2000" dirty="0" smtClean="0">
              <a:solidFill>
                <a:schemeClr val="bg1"/>
              </a:solidFill>
              <a:latin typeface="Open Sans"/>
            </a:endParaRPr>
          </a:p>
          <a:p>
            <a:pPr algn="ctr"/>
            <a:r>
              <a:rPr lang="en-US" sz="2000" dirty="0" smtClean="0">
                <a:solidFill>
                  <a:schemeClr val="bg1"/>
                </a:solidFill>
                <a:latin typeface="Open Sans"/>
              </a:rPr>
              <a:t>Home </a:t>
            </a:r>
            <a:r>
              <a:rPr lang="en-US" sz="2000" dirty="0">
                <a:solidFill>
                  <a:schemeClr val="bg1"/>
                </a:solidFill>
                <a:latin typeface="Open Sans"/>
              </a:rPr>
              <a:t>Rule cigar smoke Henry Campbell-Bannerman</a:t>
            </a:r>
            <a:endParaRPr lang="uk-UA" sz="2000" dirty="0">
              <a:solidFill>
                <a:schemeClr val="bg1"/>
              </a:solidFill>
              <a:latin typeface="Open Sans"/>
            </a:endParaRPr>
          </a:p>
        </p:txBody>
      </p:sp>
      <p:pic>
        <p:nvPicPr>
          <p:cNvPr id="2" name="Рисунок 1"/>
          <p:cNvPicPr>
            <a:picLocks noChangeAspect="1"/>
          </p:cNvPicPr>
          <p:nvPr/>
        </p:nvPicPr>
        <p:blipFill rotWithShape="1">
          <a:blip r:embed="rId2"/>
          <a:srcRect b="6537"/>
          <a:stretch/>
        </p:blipFill>
        <p:spPr>
          <a:xfrm>
            <a:off x="3309579" y="1342906"/>
            <a:ext cx="5794990" cy="4108660"/>
          </a:xfrm>
          <a:prstGeom prst="rect">
            <a:avLst/>
          </a:prstGeom>
        </p:spPr>
      </p:pic>
    </p:spTree>
    <p:extLst>
      <p:ext uri="{BB962C8B-B14F-4D97-AF65-F5344CB8AC3E}">
        <p14:creationId xmlns:p14="http://schemas.microsoft.com/office/powerpoint/2010/main" val="2720822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2B298976-C14E-424B-9ADF-CD11AEB0A21D}"/>
              </a:ext>
            </a:extLst>
          </p:cNvPr>
          <p:cNvSpPr txBox="1"/>
          <p:nvPr/>
        </p:nvSpPr>
        <p:spPr>
          <a:xfrm>
            <a:off x="2159086" y="235148"/>
            <a:ext cx="809597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dirty="0" smtClean="0">
                <a:solidFill>
                  <a:srgbClr val="FFFFFF"/>
                </a:solidFill>
                <a:latin typeface="Noto Sans" panose="020B0502040504020204" pitchFamily="34"/>
                <a:ea typeface="Noto Sans" panose="020B0502040504020204" pitchFamily="34"/>
                <a:cs typeface="Noto Sans" panose="020B0502040504020204" pitchFamily="34"/>
              </a:rPr>
              <a:t>History of Ireland</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8</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 name="Прямоугольник 5"/>
          <p:cNvSpPr/>
          <p:nvPr/>
        </p:nvSpPr>
        <p:spPr>
          <a:xfrm>
            <a:off x="7722973" y="5757389"/>
            <a:ext cx="3659976" cy="923330"/>
          </a:xfrm>
          <a:prstGeom prst="rect">
            <a:avLst/>
          </a:prstGeom>
        </p:spPr>
        <p:txBody>
          <a:bodyPr wrap="none">
            <a:spAutoFit/>
          </a:bodyPr>
          <a:lstStyle/>
          <a:p>
            <a:pPr algn="ctr"/>
            <a:r>
              <a:rPr lang="en-US" dirty="0">
                <a:solidFill>
                  <a:schemeClr val="bg1"/>
                </a:solidFill>
                <a:latin typeface="Open Sans"/>
              </a:rPr>
              <a:t>The Declaration of Independence </a:t>
            </a:r>
            <a:endParaRPr lang="en-US" dirty="0" smtClean="0">
              <a:solidFill>
                <a:schemeClr val="bg1"/>
              </a:solidFill>
              <a:latin typeface="Open Sans"/>
            </a:endParaRPr>
          </a:p>
          <a:p>
            <a:pPr algn="ctr"/>
            <a:r>
              <a:rPr lang="en-US" dirty="0" smtClean="0">
                <a:solidFill>
                  <a:schemeClr val="bg1"/>
                </a:solidFill>
                <a:latin typeface="Open Sans"/>
              </a:rPr>
              <a:t>of </a:t>
            </a:r>
            <a:r>
              <a:rPr lang="en-US" dirty="0">
                <a:solidFill>
                  <a:schemeClr val="bg1"/>
                </a:solidFill>
                <a:latin typeface="Open Sans"/>
              </a:rPr>
              <a:t>the Irish Republic, </a:t>
            </a:r>
            <a:endParaRPr lang="en-US" dirty="0" smtClean="0">
              <a:solidFill>
                <a:schemeClr val="bg1"/>
              </a:solidFill>
              <a:latin typeface="Open Sans"/>
            </a:endParaRPr>
          </a:p>
          <a:p>
            <a:pPr algn="ctr"/>
            <a:r>
              <a:rPr lang="en-US" dirty="0" smtClean="0">
                <a:solidFill>
                  <a:schemeClr val="bg1"/>
                </a:solidFill>
                <a:latin typeface="Open Sans"/>
              </a:rPr>
              <a:t>proclaimed </a:t>
            </a:r>
            <a:r>
              <a:rPr lang="en-US" dirty="0">
                <a:solidFill>
                  <a:schemeClr val="bg1"/>
                </a:solidFill>
                <a:latin typeface="Open Sans"/>
              </a:rPr>
              <a:t>by the rebels</a:t>
            </a:r>
            <a:endParaRPr lang="uk-UA" dirty="0">
              <a:solidFill>
                <a:schemeClr val="bg1"/>
              </a:solidFill>
              <a:latin typeface="Open Sans"/>
            </a:endParaRPr>
          </a:p>
        </p:txBody>
      </p:sp>
      <p:sp>
        <p:nvSpPr>
          <p:cNvPr id="2" name="Прямоугольник 1"/>
          <p:cNvSpPr/>
          <p:nvPr/>
        </p:nvSpPr>
        <p:spPr>
          <a:xfrm>
            <a:off x="1034790" y="1320073"/>
            <a:ext cx="6096000" cy="2246769"/>
          </a:xfrm>
          <a:prstGeom prst="rect">
            <a:avLst/>
          </a:prstGeom>
        </p:spPr>
        <p:txBody>
          <a:bodyPr>
            <a:spAutoFit/>
          </a:bodyPr>
          <a:lstStyle/>
          <a:p>
            <a:r>
              <a:rPr lang="en-US" sz="2000" dirty="0">
                <a:solidFill>
                  <a:schemeClr val="bg1"/>
                </a:solidFill>
                <a:latin typeface="Open Sans" panose="020B0606030504020204"/>
              </a:rPr>
              <a:t>The Easter Uprising (Irish: </a:t>
            </a:r>
            <a:r>
              <a:rPr lang="en-US" sz="2000" dirty="0" err="1">
                <a:solidFill>
                  <a:schemeClr val="bg1"/>
                </a:solidFill>
                <a:latin typeface="Open Sans" panose="020B0606030504020204"/>
              </a:rPr>
              <a:t>Éirí</a:t>
            </a:r>
            <a:r>
              <a:rPr lang="en-US" sz="2000" dirty="0">
                <a:solidFill>
                  <a:schemeClr val="bg1"/>
                </a:solidFill>
                <a:latin typeface="Open Sans" panose="020B0606030504020204"/>
              </a:rPr>
              <a:t> </a:t>
            </a:r>
            <a:r>
              <a:rPr lang="en-US" sz="2000" dirty="0" err="1">
                <a:solidFill>
                  <a:schemeClr val="bg1"/>
                </a:solidFill>
                <a:latin typeface="Open Sans" panose="020B0606030504020204"/>
              </a:rPr>
              <a:t>Amach</a:t>
            </a:r>
            <a:r>
              <a:rPr lang="en-US" sz="2000" dirty="0">
                <a:solidFill>
                  <a:schemeClr val="bg1"/>
                </a:solidFill>
                <a:latin typeface="Open Sans" panose="020B0606030504020204"/>
              </a:rPr>
              <a:t> </a:t>
            </a:r>
            <a:r>
              <a:rPr lang="en-US" sz="2000" dirty="0" err="1">
                <a:solidFill>
                  <a:schemeClr val="bg1"/>
                </a:solidFill>
                <a:latin typeface="Open Sans" panose="020B0606030504020204"/>
              </a:rPr>
              <a:t>na</a:t>
            </a:r>
            <a:r>
              <a:rPr lang="en-US" sz="2000" dirty="0">
                <a:solidFill>
                  <a:schemeClr val="bg1"/>
                </a:solidFill>
                <a:latin typeface="Open Sans" panose="020B0606030504020204"/>
              </a:rPr>
              <a:t> </a:t>
            </a:r>
            <a:r>
              <a:rPr lang="en-US" sz="2000" dirty="0" err="1">
                <a:solidFill>
                  <a:schemeClr val="bg1"/>
                </a:solidFill>
                <a:latin typeface="Open Sans" panose="020B0606030504020204"/>
              </a:rPr>
              <a:t>Cásca</a:t>
            </a:r>
            <a:r>
              <a:rPr lang="en-US" sz="2000" dirty="0">
                <a:solidFill>
                  <a:schemeClr val="bg1"/>
                </a:solidFill>
                <a:latin typeface="Open Sans" panose="020B0606030504020204"/>
              </a:rPr>
              <a:t>) is an uprising that took place on Easter 1916 (from April 24 to 30) in Ireland, in particular in the city of Dublin, for the independence of Ireland from Great Britain and the establishment of the Irish Republic. The uprising was crushed by British troops, its leaders and many participants were executed.</a:t>
            </a:r>
            <a:endParaRPr lang="uk-UA" sz="2000" dirty="0">
              <a:solidFill>
                <a:schemeClr val="bg1"/>
              </a:solidFill>
            </a:endParaRPr>
          </a:p>
        </p:txBody>
      </p:sp>
      <p:pic>
        <p:nvPicPr>
          <p:cNvPr id="3" name="Рисунок 2"/>
          <p:cNvPicPr>
            <a:picLocks noChangeAspect="1"/>
          </p:cNvPicPr>
          <p:nvPr/>
        </p:nvPicPr>
        <p:blipFill>
          <a:blip r:embed="rId2"/>
          <a:stretch>
            <a:fillRect/>
          </a:stretch>
        </p:blipFill>
        <p:spPr>
          <a:xfrm>
            <a:off x="8166722" y="1320073"/>
            <a:ext cx="2772477" cy="4214164"/>
          </a:xfrm>
          <a:prstGeom prst="rect">
            <a:avLst/>
          </a:prstGeom>
        </p:spPr>
      </p:pic>
      <p:pic>
        <p:nvPicPr>
          <p:cNvPr id="7" name="Рисунок 6"/>
          <p:cNvPicPr>
            <a:picLocks noChangeAspect="1"/>
          </p:cNvPicPr>
          <p:nvPr/>
        </p:nvPicPr>
        <p:blipFill>
          <a:blip r:embed="rId3"/>
          <a:stretch>
            <a:fillRect/>
          </a:stretch>
        </p:blipFill>
        <p:spPr>
          <a:xfrm>
            <a:off x="2159086" y="3789993"/>
            <a:ext cx="3934675" cy="2947208"/>
          </a:xfrm>
          <a:prstGeom prst="rect">
            <a:avLst/>
          </a:prstGeom>
        </p:spPr>
      </p:pic>
    </p:spTree>
    <p:extLst>
      <p:ext uri="{BB962C8B-B14F-4D97-AF65-F5344CB8AC3E}">
        <p14:creationId xmlns:p14="http://schemas.microsoft.com/office/powerpoint/2010/main" val="1435390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14421</TotalTime>
  <Words>964</Words>
  <Application>Microsoft Office PowerPoint</Application>
  <PresentationFormat>Широкоэкранный</PresentationFormat>
  <Paragraphs>108</Paragraphs>
  <Slides>20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Arial</vt:lpstr>
      <vt:lpstr>Calibri</vt:lpstr>
      <vt:lpstr>Calibri Light</vt:lpstr>
      <vt:lpstr>Noto Sans</vt:lpstr>
      <vt:lpstr>Open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admin</cp:lastModifiedBy>
  <cp:revision>1046</cp:revision>
  <dcterms:created xsi:type="dcterms:W3CDTF">2017-12-05T16:25:52Z</dcterms:created>
  <dcterms:modified xsi:type="dcterms:W3CDTF">2022-10-11T14:00:53Z</dcterms:modified>
</cp:coreProperties>
</file>